
<file path=[Content_Types].xml><?xml version="1.0" encoding="utf-8"?>
<Types xmlns="http://schemas.openxmlformats.org/package/2006/content-types">
  <Default Extension="bin" ContentType="application/vnd.openxmlformats-officedocument.oleObject"/>
  <Default Extension="png" ContentType="image/png"/>
  <Default Extension="jfif" ContentType="image/jpe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ags/tag2.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5.xml" ContentType="application/vnd.openxmlformats-officedocument.theme+xml"/>
  <Override PartName="/ppt/tags/tag3.xml" ContentType="application/vnd.openxmlformats-officedocument.presentationml.tags+xml"/>
  <Override PartName="/ppt/theme/theme6.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3" r:id="rId2"/>
    <p:sldMasterId id="2147483710" r:id="rId3"/>
    <p:sldMasterId id="2147483721" r:id="rId4"/>
    <p:sldMasterId id="2147483736" r:id="rId5"/>
  </p:sldMasterIdLst>
  <p:notesMasterIdLst>
    <p:notesMasterId r:id="rId48"/>
  </p:notesMasterIdLst>
  <p:sldIdLst>
    <p:sldId id="851" r:id="rId6"/>
    <p:sldId id="451" r:id="rId7"/>
    <p:sldId id="455" r:id="rId8"/>
    <p:sldId id="852" r:id="rId9"/>
    <p:sldId id="858" r:id="rId10"/>
    <p:sldId id="862" r:id="rId11"/>
    <p:sldId id="859" r:id="rId12"/>
    <p:sldId id="860" r:id="rId13"/>
    <p:sldId id="494" r:id="rId14"/>
    <p:sldId id="861" r:id="rId15"/>
    <p:sldId id="489" r:id="rId16"/>
    <p:sldId id="853" r:id="rId17"/>
    <p:sldId id="461" r:id="rId18"/>
    <p:sldId id="500" r:id="rId19"/>
    <p:sldId id="854" r:id="rId20"/>
    <p:sldId id="453" r:id="rId21"/>
    <p:sldId id="496" r:id="rId22"/>
    <p:sldId id="499" r:id="rId23"/>
    <p:sldId id="497" r:id="rId24"/>
    <p:sldId id="512" r:id="rId25"/>
    <p:sldId id="864" r:id="rId26"/>
    <p:sldId id="863" r:id="rId27"/>
    <p:sldId id="867" r:id="rId28"/>
    <p:sldId id="502" r:id="rId29"/>
    <p:sldId id="855" r:id="rId30"/>
    <p:sldId id="471" r:id="rId31"/>
    <p:sldId id="469" r:id="rId32"/>
    <p:sldId id="513" r:id="rId33"/>
    <p:sldId id="865" r:id="rId34"/>
    <p:sldId id="866" r:id="rId35"/>
    <p:sldId id="856" r:id="rId36"/>
    <p:sldId id="463" r:id="rId37"/>
    <p:sldId id="470" r:id="rId38"/>
    <p:sldId id="475" r:id="rId39"/>
    <p:sldId id="505" r:id="rId40"/>
    <p:sldId id="794" r:id="rId41"/>
    <p:sldId id="518" r:id="rId42"/>
    <p:sldId id="796" r:id="rId43"/>
    <p:sldId id="797" r:id="rId44"/>
    <p:sldId id="857" r:id="rId45"/>
    <p:sldId id="510" r:id="rId46"/>
    <p:sldId id="795" r:id="rId47"/>
  </p:sldIdLst>
  <p:sldSz cx="12192000" cy="6858000"/>
  <p:notesSz cx="6858000" cy="9144000"/>
  <p:custDataLst>
    <p:tags r:id="rId4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389C528-800C-4ED8-BD86-9582A791E59E}">
          <p14:sldIdLst>
            <p14:sldId id="851"/>
            <p14:sldId id="451"/>
            <p14:sldId id="455"/>
            <p14:sldId id="852"/>
            <p14:sldId id="858"/>
            <p14:sldId id="862"/>
            <p14:sldId id="859"/>
            <p14:sldId id="860"/>
            <p14:sldId id="494"/>
            <p14:sldId id="861"/>
            <p14:sldId id="489"/>
            <p14:sldId id="853"/>
            <p14:sldId id="461"/>
            <p14:sldId id="500"/>
            <p14:sldId id="854"/>
            <p14:sldId id="453"/>
            <p14:sldId id="496"/>
            <p14:sldId id="499"/>
            <p14:sldId id="497"/>
            <p14:sldId id="512"/>
            <p14:sldId id="864"/>
            <p14:sldId id="863"/>
            <p14:sldId id="867"/>
            <p14:sldId id="502"/>
            <p14:sldId id="855"/>
            <p14:sldId id="471"/>
            <p14:sldId id="469"/>
            <p14:sldId id="513"/>
            <p14:sldId id="865"/>
            <p14:sldId id="866"/>
            <p14:sldId id="856"/>
            <p14:sldId id="463"/>
            <p14:sldId id="470"/>
            <p14:sldId id="475"/>
            <p14:sldId id="505"/>
            <p14:sldId id="794"/>
            <p14:sldId id="518"/>
            <p14:sldId id="796"/>
            <p14:sldId id="797"/>
            <p14:sldId id="857"/>
            <p14:sldId id="510"/>
            <p14:sldId id="795"/>
          </p14:sldIdLst>
        </p14:section>
        <p14:section name="Untitled Section" id="{9E92DA4A-1C7A-4FD8-B988-660017EC077F}">
          <p14:sldIdLst/>
        </p14:section>
        <p14:section name="Untitled Section" id="{DAA6923B-1F9C-4BA5-BDF6-1CC25D6FABFC}">
          <p14:sldIdLst/>
        </p14:section>
        <p14:section name="Untitled Section" id="{5D49A03D-02F9-45A7-B4FF-9675A78AF2C6}">
          <p14:sldIdLst/>
        </p14:section>
        <p14:section name="Untitled Section" id="{96FE81E8-9AC9-433F-AF9C-0B65898E3E27}">
          <p14:sldIdLst/>
        </p14:section>
      </p14:sectionLst>
    </p:ext>
    <p:ext uri="{EFAFB233-063F-42B5-8137-9DF3F51BA10A}">
      <p15:sldGuideLst xmlns:p15="http://schemas.microsoft.com/office/powerpoint/2012/main">
        <p15:guide id="1" orient="horz" pos="3456"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oline Papadatos" initials="CP" lastIdx="25" clrIdx="0"/>
  <p:cmAuthor id="2" name="Jacob Younan" initials="JY" lastIdx="9" clrIdx="1">
    <p:extLst>
      <p:ext uri="{19B8F6BF-5375-455C-9EA6-DF929625EA0E}">
        <p15:presenceInfo xmlns:p15="http://schemas.microsoft.com/office/powerpoint/2012/main" userId="S-1-5-21-565340280-3634756063-3263756308-22965" providerId="AD"/>
      </p:ext>
    </p:extLst>
  </p:cmAuthor>
  <p:cmAuthor id="3" name="Kate McLauchlin" initials="KM" lastIdx="1" clrIdx="2">
    <p:extLst>
      <p:ext uri="{19B8F6BF-5375-455C-9EA6-DF929625EA0E}">
        <p15:presenceInfo xmlns:p15="http://schemas.microsoft.com/office/powerpoint/2012/main" userId="S-1-5-21-565340280-3634756063-3263756308-3530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CC1"/>
    <a:srgbClr val="0C67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15" autoAdjust="0"/>
    <p:restoredTop sz="94280" autoAdjust="0"/>
  </p:normalViewPr>
  <p:slideViewPr>
    <p:cSldViewPr snapToGrid="0">
      <p:cViewPr varScale="1">
        <p:scale>
          <a:sx n="85" d="100"/>
          <a:sy n="85" d="100"/>
        </p:scale>
        <p:origin x="77" y="331"/>
      </p:cViewPr>
      <p:guideLst>
        <p:guide orient="horz" pos="3456"/>
        <p:guide pos="3840"/>
      </p:guideLst>
    </p:cSldViewPr>
  </p:slid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ags" Target="tags/tag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7CF841-6240-4C68-AB14-2917380A4B46}" type="datetimeFigureOut">
              <a:rPr lang="en-US" smtClean="0"/>
              <a:t>5/18/2020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DBD869-7183-4EC1-ABED-2091EEE81DAC}" type="slidenum">
              <a:rPr lang="en-US" smtClean="0"/>
              <a:t>‹#›</a:t>
            </a:fld>
            <a:endParaRPr lang="en-US"/>
          </a:p>
        </p:txBody>
      </p:sp>
    </p:spTree>
    <p:extLst>
      <p:ext uri="{BB962C8B-B14F-4D97-AF65-F5344CB8AC3E}">
        <p14:creationId xmlns:p14="http://schemas.microsoft.com/office/powerpoint/2010/main" val="3123288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1B936037-41DB-4370-BA55-D4DC7D731734}" type="slidenum">
              <a:rPr lang="en-US" smtClean="0"/>
              <a:t>2</a:t>
            </a:fld>
            <a:endParaRPr lang="en-US"/>
          </a:p>
        </p:txBody>
      </p:sp>
    </p:spTree>
    <p:extLst>
      <p:ext uri="{BB962C8B-B14F-4D97-AF65-F5344CB8AC3E}">
        <p14:creationId xmlns:p14="http://schemas.microsoft.com/office/powerpoint/2010/main" val="313486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1B936037-41DB-4370-BA55-D4DC7D731734}" type="slidenum">
              <a:rPr lang="en-US" smtClean="0"/>
              <a:t>3</a:t>
            </a:fld>
            <a:endParaRPr lang="en-US"/>
          </a:p>
        </p:txBody>
      </p:sp>
    </p:spTree>
    <p:extLst>
      <p:ext uri="{BB962C8B-B14F-4D97-AF65-F5344CB8AC3E}">
        <p14:creationId xmlns:p14="http://schemas.microsoft.com/office/powerpoint/2010/main" val="1174273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DBD869-7183-4EC1-ABED-2091EEE81DAC}" type="slidenum">
              <a:rPr lang="en-US" smtClean="0"/>
              <a:t>13</a:t>
            </a:fld>
            <a:endParaRPr lang="en-US"/>
          </a:p>
        </p:txBody>
      </p:sp>
    </p:spTree>
    <p:extLst>
      <p:ext uri="{BB962C8B-B14F-4D97-AF65-F5344CB8AC3E}">
        <p14:creationId xmlns:p14="http://schemas.microsoft.com/office/powerpoint/2010/main" val="3836598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file:///G:\LoyaltyOne%20-%20US%20All%20Teams\LoyaltyOne%20Consulting\1%20-%20Loyalty%20Dimensions%203.0\99%20-%20PPT\Icon%20Library\ADS%20&amp;%20LO%20Logos\LoyaltyOne.png" TargetMode="Externa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8" Type="http://schemas.openxmlformats.org/officeDocument/2006/relationships/image" Target="file:///G:\LoyaltyOne%20-%20US%20All%20Teams\LoyaltyOne%20Consulting\1%20-%20Loyalty%20Dimensions%203.0\99%20-%20PPT\Icon%20Library\ADS%20&amp;%20LO%20Logos\AirMiles.png" TargetMode="External"/><Relationship Id="rId3" Type="http://schemas.openxmlformats.org/officeDocument/2006/relationships/image" Target="../media/image16.jpeg"/><Relationship Id="rId7" Type="http://schemas.openxmlformats.org/officeDocument/2006/relationships/image" Target="../media/image19.png"/><Relationship Id="rId2" Type="http://schemas.openxmlformats.org/officeDocument/2006/relationships/image" Target="../media/image15.jpeg"/><Relationship Id="rId1" Type="http://schemas.openxmlformats.org/officeDocument/2006/relationships/slideMaster" Target="../slideMasters/slideMaster3.xml"/><Relationship Id="rId6" Type="http://schemas.openxmlformats.org/officeDocument/2006/relationships/image" Target="../media/image13.png"/><Relationship Id="rId5" Type="http://schemas.openxmlformats.org/officeDocument/2006/relationships/image" Target="../media/image18.png"/><Relationship Id="rId4" Type="http://schemas.openxmlformats.org/officeDocument/2006/relationships/image" Target="../media/image17.jpeg"/></Relationships>
</file>

<file path=ppt/slideLayouts/_rels/slideLayout45.xml.rels><?xml version="1.0" encoding="UTF-8" standalone="yes"?>
<Relationships xmlns="http://schemas.openxmlformats.org/package/2006/relationships"><Relationship Id="rId8" Type="http://schemas.openxmlformats.org/officeDocument/2006/relationships/image" Target="file:///G:\LoyaltyOne%20-%20US%20All%20Teams\LoyaltyOne%20Consulting\1%20-%20Loyalty%20Dimensions%203.0\99%20-%20PPT\Icon%20Library\ADS%20&amp;%20LO%20Logos\AirMiles.png" TargetMode="External"/><Relationship Id="rId3" Type="http://schemas.openxmlformats.org/officeDocument/2006/relationships/image" Target="../media/image21.jpeg"/><Relationship Id="rId7" Type="http://schemas.openxmlformats.org/officeDocument/2006/relationships/image" Target="../media/image19.png"/><Relationship Id="rId2" Type="http://schemas.openxmlformats.org/officeDocument/2006/relationships/image" Target="../media/image20.jpeg"/><Relationship Id="rId1" Type="http://schemas.openxmlformats.org/officeDocument/2006/relationships/slideMaster" Target="../slideMasters/slideMaster3.xml"/><Relationship Id="rId6" Type="http://schemas.openxmlformats.org/officeDocument/2006/relationships/image" Target="../media/image13.png"/><Relationship Id="rId5" Type="http://schemas.openxmlformats.org/officeDocument/2006/relationships/image" Target="../media/image18.png"/><Relationship Id="rId4" Type="http://schemas.openxmlformats.org/officeDocument/2006/relationships/image" Target="../media/image22.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 Id="rId5" Type="http://schemas.openxmlformats.org/officeDocument/2006/relationships/image" Target="file:///G:\LoyaltyOne%20-%20US%20All%20Teams\LoyaltyOne%20Consulting\1%20-%20Loyalty%20Dimensions%203.0\99%20-%20PPT\Icon%20Library\ADS%20&amp;%20LO%20Logos\AirMiles.png" TargetMode="External"/><Relationship Id="rId4" Type="http://schemas.openxmlformats.org/officeDocument/2006/relationships/image" Target="../media/image14.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 Id="rId5" Type="http://schemas.openxmlformats.org/officeDocument/2006/relationships/image" Target="file:///G:\LoyaltyOne%20-%20US%20All%20Teams\LoyaltyOne%20Consulting\1%20-%20Loyalty%20Dimensions%203.0\99%20-%20PPT\Icon%20Library\ADS%20&amp;%20LO%20Logos\AirMiles.png" TargetMode="External"/><Relationship Id="rId4" Type="http://schemas.openxmlformats.org/officeDocument/2006/relationships/image" Target="../media/image1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5.xml"/><Relationship Id="rId4" Type="http://schemas.openxmlformats.org/officeDocument/2006/relationships/image" Target="../media/image26.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7.jpeg"/><Relationship Id="rId1" Type="http://schemas.openxmlformats.org/officeDocument/2006/relationships/slideMaster" Target="../slideMasters/slideMaster5.xml"/><Relationship Id="rId4" Type="http://schemas.openxmlformats.org/officeDocument/2006/relationships/image" Target="../media/image26.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8.jpeg"/><Relationship Id="rId1" Type="http://schemas.openxmlformats.org/officeDocument/2006/relationships/slideMaster" Target="../slideMasters/slideMaster5.xml"/><Relationship Id="rId4" Type="http://schemas.openxmlformats.org/officeDocument/2006/relationships/image" Target="../media/image26.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5.xml"/><Relationship Id="rId4" Type="http://schemas.openxmlformats.org/officeDocument/2006/relationships/image" Target="../media/image26.png"/></Relationships>
</file>

<file path=ppt/slideLayouts/_rels/slideLayout88.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29.png"/><Relationship Id="rId5" Type="http://schemas.openxmlformats.org/officeDocument/2006/relationships/image" Target="../media/image37.emf"/><Relationship Id="rId4" Type="http://schemas.openxmlformats.org/officeDocument/2006/relationships/oleObject" Target="../embeddings/oleObject2.bin"/></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Main Title [Jet Blac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73008" y="2145793"/>
            <a:ext cx="8153960" cy="820737"/>
          </a:xfrm>
          <a:prstGeom prst="rect">
            <a:avLst/>
          </a:prstGeom>
          <a:noFill/>
        </p:spPr>
        <p:txBody>
          <a:bodyPr wrap="square" anchor="t">
            <a:noAutofit/>
          </a:bodyPr>
          <a:lstStyle>
            <a:lvl1pPr algn="l">
              <a:lnSpc>
                <a:spcPct val="100000"/>
              </a:lnSpc>
              <a:defRPr sz="4533">
                <a:solidFill>
                  <a:schemeClr val="bg1"/>
                </a:solidFill>
              </a:defRPr>
            </a:lvl1pPr>
          </a:lstStyle>
          <a:p>
            <a:r>
              <a:rPr lang="en-US" dirty="0"/>
              <a:t>Click to edit Title</a:t>
            </a:r>
          </a:p>
        </p:txBody>
      </p:sp>
      <p:sp>
        <p:nvSpPr>
          <p:cNvPr id="7" name="Content Placeholder 4"/>
          <p:cNvSpPr>
            <a:spLocks noGrp="1"/>
          </p:cNvSpPr>
          <p:nvPr>
            <p:ph sz="quarter" idx="10" hasCustomPrompt="1"/>
          </p:nvPr>
        </p:nvSpPr>
        <p:spPr>
          <a:xfrm>
            <a:off x="573008" y="5504736"/>
            <a:ext cx="7893453" cy="673005"/>
          </a:xfrm>
          <a:prstGeom prst="rect">
            <a:avLst/>
          </a:prstGeom>
        </p:spPr>
        <p:txBody>
          <a:bodyPr>
            <a:noAutofit/>
          </a:bodyPr>
          <a:lstStyle>
            <a:lvl1pPr>
              <a:lnSpc>
                <a:spcPct val="90000"/>
              </a:lnSpc>
              <a:defRPr sz="1600" b="1" baseline="0">
                <a:solidFill>
                  <a:schemeClr val="bg1"/>
                </a:solidFill>
              </a:defRPr>
            </a:lvl1pPr>
            <a:lvl2pPr>
              <a:defRPr sz="1600" b="1">
                <a:solidFill>
                  <a:schemeClr val="bg1"/>
                </a:solidFill>
              </a:defRPr>
            </a:lvl2pPr>
            <a:lvl3pPr>
              <a:defRPr sz="1600" b="1">
                <a:solidFill>
                  <a:schemeClr val="bg1"/>
                </a:solidFill>
              </a:defRPr>
            </a:lvl3pPr>
            <a:lvl4pPr>
              <a:defRPr sz="1600" b="1">
                <a:solidFill>
                  <a:schemeClr val="bg1"/>
                </a:solidFill>
              </a:defRPr>
            </a:lvl4pPr>
            <a:lvl5pPr>
              <a:defRPr sz="1600" b="1">
                <a:solidFill>
                  <a:schemeClr val="bg1"/>
                </a:solidFill>
              </a:defRPr>
            </a:lvl5pPr>
          </a:lstStyle>
          <a:p>
            <a:pPr lvl="0"/>
            <a:r>
              <a:rPr lang="en-US" dirty="0"/>
              <a:t>Date Here</a:t>
            </a:r>
          </a:p>
          <a:p>
            <a:pPr lvl="0"/>
            <a:r>
              <a:rPr lang="en-US" dirty="0"/>
              <a:t>Presenter Name</a:t>
            </a:r>
          </a:p>
        </p:txBody>
      </p:sp>
    </p:spTree>
    <p:extLst>
      <p:ext uri="{BB962C8B-B14F-4D97-AF65-F5344CB8AC3E}">
        <p14:creationId xmlns:p14="http://schemas.microsoft.com/office/powerpoint/2010/main" val="176236870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General - Top heading ">
    <p:bg>
      <p:bgPr>
        <a:solidFill>
          <a:schemeClr val="accent1"/>
        </a:solidFill>
        <a:effectLst/>
      </p:bgPr>
    </p:bg>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585215" y="1672167"/>
            <a:ext cx="10984484" cy="1219200"/>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p:nvSpPr>
        <p:spPr>
          <a:xfrm>
            <a:off x="11774336" y="6512601"/>
            <a:ext cx="309700" cy="215444"/>
          </a:xfrm>
          <a:prstGeom prst="rect">
            <a:avLst/>
          </a:prstGeom>
          <a:noFill/>
        </p:spPr>
        <p:txBody>
          <a:bodyPr wrap="none" rtlCol="0">
            <a:spAutoFit/>
          </a:bodyPr>
          <a:lstStyle/>
          <a:p>
            <a:pPr algn="r" defTabSz="609585"/>
            <a:fld id="{50F92893-D86D-C142-927B-3BA5CCDA5692}" type="slidenum">
              <a:rPr lang="en-US" sz="800">
                <a:solidFill>
                  <a:srgbClr val="FFFFFF"/>
                </a:solidFill>
              </a:rPr>
              <a:pPr algn="r" defTabSz="609585"/>
              <a:t>‹#›</a:t>
            </a:fld>
            <a:endParaRPr lang="en-US" sz="800" dirty="0">
              <a:solidFill>
                <a:srgbClr val="FFFFFF"/>
              </a:solidFill>
            </a:endParaRPr>
          </a:p>
        </p:txBody>
      </p:sp>
      <p:sp>
        <p:nvSpPr>
          <p:cNvPr id="2" name="Title 1"/>
          <p:cNvSpPr>
            <a:spLocks noGrp="1"/>
          </p:cNvSpPr>
          <p:nvPr>
            <p:ph type="title"/>
          </p:nvPr>
        </p:nvSpPr>
        <p:spPr>
          <a:xfrm>
            <a:off x="585217" y="609601"/>
            <a:ext cx="9548047" cy="420564"/>
          </a:xfrm>
        </p:spPr>
        <p:txBody>
          <a:bodyPr/>
          <a:lstStyle>
            <a:lvl1pPr>
              <a:defRPr>
                <a:solidFill>
                  <a:srgbClr val="FFFFFF"/>
                </a:solidFill>
              </a:defRPr>
            </a:lvl1pPr>
          </a:lstStyle>
          <a:p>
            <a:r>
              <a:rPr lang="en-US"/>
              <a:t>Click to edit Master title style</a:t>
            </a:r>
          </a:p>
        </p:txBody>
      </p:sp>
    </p:spTree>
    <p:extLst>
      <p:ext uri="{BB962C8B-B14F-4D97-AF65-F5344CB8AC3E}">
        <p14:creationId xmlns:p14="http://schemas.microsoft.com/office/powerpoint/2010/main" val="308548988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7_General - Top heading Precima Green">
    <p:bg>
      <p:bgPr>
        <a:solidFill>
          <a:schemeClr val="accent5"/>
        </a:solidFill>
        <a:effectLst/>
      </p:bgPr>
    </p:bg>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585215" y="1672167"/>
            <a:ext cx="10984484" cy="1219200"/>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p:nvSpPr>
        <p:spPr>
          <a:xfrm>
            <a:off x="11774336" y="6512601"/>
            <a:ext cx="309700" cy="215444"/>
          </a:xfrm>
          <a:prstGeom prst="rect">
            <a:avLst/>
          </a:prstGeom>
          <a:noFill/>
        </p:spPr>
        <p:txBody>
          <a:bodyPr wrap="none" rtlCol="0">
            <a:spAutoFit/>
          </a:bodyPr>
          <a:lstStyle/>
          <a:p>
            <a:pPr algn="r" defTabSz="609585"/>
            <a:fld id="{50F92893-D86D-C142-927B-3BA5CCDA5692}" type="slidenum">
              <a:rPr lang="en-US" sz="800">
                <a:solidFill>
                  <a:srgbClr val="FFFFFF"/>
                </a:solidFill>
              </a:rPr>
              <a:pPr algn="r" defTabSz="609585"/>
              <a:t>‹#›</a:t>
            </a:fld>
            <a:endParaRPr lang="en-US" sz="800" dirty="0">
              <a:solidFill>
                <a:srgbClr val="FFFFFF"/>
              </a:solidFill>
            </a:endParaRPr>
          </a:p>
        </p:txBody>
      </p:sp>
      <p:sp>
        <p:nvSpPr>
          <p:cNvPr id="2" name="Title 1"/>
          <p:cNvSpPr>
            <a:spLocks noGrp="1"/>
          </p:cNvSpPr>
          <p:nvPr>
            <p:ph type="title"/>
          </p:nvPr>
        </p:nvSpPr>
        <p:spPr>
          <a:xfrm>
            <a:off x="585217" y="609601"/>
            <a:ext cx="9548047" cy="420564"/>
          </a:xfrm>
        </p:spPr>
        <p:txBody>
          <a:bodyPr/>
          <a:lstStyle>
            <a:lvl1pPr>
              <a:defRPr>
                <a:solidFill>
                  <a:srgbClr val="FFFFFF"/>
                </a:solidFill>
              </a:defRPr>
            </a:lvl1pPr>
          </a:lstStyle>
          <a:p>
            <a:r>
              <a:rPr lang="en-US"/>
              <a:t>Click to edit Master title style</a:t>
            </a:r>
            <a:endParaRPr lang="en-US" dirty="0"/>
          </a:p>
        </p:txBody>
      </p:sp>
    </p:spTree>
    <p:extLst>
      <p:ext uri="{BB962C8B-B14F-4D97-AF65-F5344CB8AC3E}">
        <p14:creationId xmlns:p14="http://schemas.microsoft.com/office/powerpoint/2010/main" val="275532793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General - Top heading Grey">
    <p:bg>
      <p:bgPr>
        <a:solidFill>
          <a:schemeClr val="accent2"/>
        </a:solidFill>
        <a:effectLst/>
      </p:bgPr>
    </p:bg>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585215" y="1672167"/>
            <a:ext cx="10984484" cy="1219200"/>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p:nvSpPr>
        <p:spPr>
          <a:xfrm>
            <a:off x="11774336" y="6512601"/>
            <a:ext cx="309700" cy="215444"/>
          </a:xfrm>
          <a:prstGeom prst="rect">
            <a:avLst/>
          </a:prstGeom>
          <a:noFill/>
        </p:spPr>
        <p:txBody>
          <a:bodyPr wrap="none" rtlCol="0">
            <a:spAutoFit/>
          </a:bodyPr>
          <a:lstStyle/>
          <a:p>
            <a:pPr algn="r" defTabSz="609585"/>
            <a:fld id="{50F92893-D86D-C142-927B-3BA5CCDA5692}" type="slidenum">
              <a:rPr lang="en-US" sz="800">
                <a:solidFill>
                  <a:srgbClr val="FFFFFF"/>
                </a:solidFill>
              </a:rPr>
              <a:pPr algn="r" defTabSz="609585"/>
              <a:t>‹#›</a:t>
            </a:fld>
            <a:endParaRPr lang="en-US" sz="800" dirty="0">
              <a:solidFill>
                <a:srgbClr val="FFFFFF"/>
              </a:solidFill>
            </a:endParaRPr>
          </a:p>
        </p:txBody>
      </p:sp>
      <p:sp>
        <p:nvSpPr>
          <p:cNvPr id="2" name="Title 1"/>
          <p:cNvSpPr>
            <a:spLocks noGrp="1"/>
          </p:cNvSpPr>
          <p:nvPr>
            <p:ph type="title"/>
          </p:nvPr>
        </p:nvSpPr>
        <p:spPr>
          <a:xfrm>
            <a:off x="585217" y="609601"/>
            <a:ext cx="9548047" cy="420564"/>
          </a:xfrm>
        </p:spPr>
        <p:txBody>
          <a:bodyPr/>
          <a:lstStyle>
            <a:lvl1pPr>
              <a:defRPr>
                <a:solidFill>
                  <a:srgbClr val="FFFFFF"/>
                </a:solidFill>
              </a:defRPr>
            </a:lvl1pPr>
          </a:lstStyle>
          <a:p>
            <a:r>
              <a:rPr lang="en-US"/>
              <a:t>Click to edit Master title style</a:t>
            </a:r>
            <a:endParaRPr lang="en-US" dirty="0"/>
          </a:p>
        </p:txBody>
      </p:sp>
    </p:spTree>
    <p:extLst>
      <p:ext uri="{BB962C8B-B14F-4D97-AF65-F5344CB8AC3E}">
        <p14:creationId xmlns:p14="http://schemas.microsoft.com/office/powerpoint/2010/main" val="308970223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sual-Right-Fill-Page">
    <p:spTree>
      <p:nvGrpSpPr>
        <p:cNvPr id="1" name=""/>
        <p:cNvGrpSpPr/>
        <p:nvPr/>
      </p:nvGrpSpPr>
      <p:grpSpPr>
        <a:xfrm>
          <a:off x="0" y="0"/>
          <a:ext cx="0" cy="0"/>
          <a:chOff x="0" y="0"/>
          <a:chExt cx="0" cy="0"/>
        </a:xfrm>
      </p:grpSpPr>
      <p:sp>
        <p:nvSpPr>
          <p:cNvPr id="13" name="Rectangle 12"/>
          <p:cNvSpPr/>
          <p:nvPr/>
        </p:nvSpPr>
        <p:spPr>
          <a:xfrm>
            <a:off x="0" y="-1"/>
            <a:ext cx="4691547" cy="6858001"/>
          </a:xfrm>
          <a:prstGeom prst="rect">
            <a:avLst/>
          </a:prstGeom>
          <a:solidFill>
            <a:srgbClr val="0C67B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srgbClr val="FFFFFF"/>
              </a:solidFill>
            </a:endParaRPr>
          </a:p>
        </p:txBody>
      </p:sp>
      <p:sp>
        <p:nvSpPr>
          <p:cNvPr id="4" name="Picture Placeholder 3"/>
          <p:cNvSpPr>
            <a:spLocks noGrp="1"/>
          </p:cNvSpPr>
          <p:nvPr>
            <p:ph type="pic" sz="quarter" idx="11" hasCustomPrompt="1"/>
          </p:nvPr>
        </p:nvSpPr>
        <p:spPr>
          <a:xfrm>
            <a:off x="4694968" y="0"/>
            <a:ext cx="7497033" cy="6858000"/>
          </a:xfrm>
        </p:spPr>
        <p:txBody>
          <a:bodyPr anchor="ctr"/>
          <a:lstStyle>
            <a:lvl1pPr algn="ctr">
              <a:defRPr baseline="0"/>
            </a:lvl1pPr>
          </a:lstStyle>
          <a:p>
            <a:r>
              <a:rPr lang="en-US" dirty="0"/>
              <a:t>Click here to insert visual here.</a:t>
            </a:r>
          </a:p>
        </p:txBody>
      </p:sp>
      <p:sp>
        <p:nvSpPr>
          <p:cNvPr id="9" name="TextBox 8"/>
          <p:cNvSpPr txBox="1"/>
          <p:nvPr/>
        </p:nvSpPr>
        <p:spPr>
          <a:xfrm>
            <a:off x="11774336" y="6512601"/>
            <a:ext cx="309700" cy="215444"/>
          </a:xfrm>
          <a:prstGeom prst="rect">
            <a:avLst/>
          </a:prstGeom>
          <a:noFill/>
        </p:spPr>
        <p:txBody>
          <a:bodyPr wrap="none" rtlCol="0">
            <a:spAutoFit/>
          </a:bodyPr>
          <a:lstStyle/>
          <a:p>
            <a:pPr algn="r" defTabSz="609585"/>
            <a:fld id="{50F92893-D86D-C142-927B-3BA5CCDA5692}" type="slidenum">
              <a:rPr lang="en-US" sz="800">
                <a:solidFill>
                  <a:srgbClr val="000000"/>
                </a:solidFill>
              </a:rPr>
              <a:pPr algn="r" defTabSz="609585"/>
              <a:t>‹#›</a:t>
            </a:fld>
            <a:endParaRPr lang="en-US" sz="800" dirty="0">
              <a:solidFill>
                <a:srgbClr val="000000"/>
              </a:solidFill>
            </a:endParaRPr>
          </a:p>
        </p:txBody>
      </p:sp>
      <p:sp>
        <p:nvSpPr>
          <p:cNvPr id="3" name="Content Placeholder 2"/>
          <p:cNvSpPr>
            <a:spLocks noGrp="1"/>
          </p:cNvSpPr>
          <p:nvPr>
            <p:ph sz="quarter" idx="10"/>
          </p:nvPr>
        </p:nvSpPr>
        <p:spPr>
          <a:xfrm>
            <a:off x="585215" y="1670304"/>
            <a:ext cx="3906575" cy="1219200"/>
          </a:xfrm>
        </p:spPr>
        <p:txBody>
          <a:bodyPr/>
          <a:lstStyle>
            <a:lvl1pPr>
              <a:defRPr sz="1867">
                <a:solidFill>
                  <a:srgbClr val="FFFFFF"/>
                </a:solidFill>
              </a:defRPr>
            </a:lvl1pPr>
            <a:lvl2pPr>
              <a:defRPr sz="1867">
                <a:solidFill>
                  <a:srgbClr val="FFFFFF"/>
                </a:solidFill>
              </a:defRPr>
            </a:lvl2pPr>
            <a:lvl3pPr>
              <a:defRPr sz="1867">
                <a:solidFill>
                  <a:srgbClr val="FFFFFF"/>
                </a:solidFill>
              </a:defRPr>
            </a:lvl3pPr>
            <a:lvl4pPr>
              <a:defRPr sz="1867">
                <a:solidFill>
                  <a:srgbClr val="FFFFFF"/>
                </a:solidFill>
              </a:defRPr>
            </a:lvl4pPr>
            <a:lvl5pPr>
              <a:defRPr sz="1867">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p:cNvSpPr>
            <a:spLocks noGrp="1"/>
          </p:cNvSpPr>
          <p:nvPr>
            <p:ph type="title"/>
          </p:nvPr>
        </p:nvSpPr>
        <p:spPr>
          <a:xfrm>
            <a:off x="585217" y="609601"/>
            <a:ext cx="3862012" cy="748795"/>
          </a:xfrm>
        </p:spPr>
        <p:txBody>
          <a:bodyPr/>
          <a:lstStyle>
            <a:lvl1pPr>
              <a:defRPr>
                <a:solidFill>
                  <a:srgbClr val="FFFFFF"/>
                </a:solidFill>
              </a:defRPr>
            </a:lvl1pPr>
          </a:lstStyle>
          <a:p>
            <a:r>
              <a:rPr lang="en-US"/>
              <a:t>Click to edit Master title style</a:t>
            </a:r>
          </a:p>
        </p:txBody>
      </p:sp>
      <p:pic>
        <p:nvPicPr>
          <p:cNvPr id="14" name="Picture 13" descr="LOYALTYONE_®_WHT.ai"/>
          <p:cNvPicPr>
            <a:picLocks noChangeAspect="1"/>
          </p:cNvPicPr>
          <p:nvPr/>
        </p:nvPicPr>
        <p:blipFill rotWithShape="1">
          <a:blip r:embed="rId2" cstate="screen">
            <a:extLst>
              <a:ext uri="{28A0092B-C50C-407E-A947-70E740481C1C}">
                <a14:useLocalDpi xmlns:a14="http://schemas.microsoft.com/office/drawing/2010/main"/>
              </a:ext>
            </a:extLst>
          </a:blip>
          <a:srcRect l="28872" t="44976" r="30046" b="45827"/>
          <a:stretch/>
        </p:blipFill>
        <p:spPr>
          <a:xfrm>
            <a:off x="535913" y="6108052"/>
            <a:ext cx="1304976" cy="378065"/>
          </a:xfrm>
          <a:prstGeom prst="rect">
            <a:avLst/>
          </a:prstGeom>
        </p:spPr>
      </p:pic>
    </p:spTree>
    <p:extLst>
      <p:ext uri="{BB962C8B-B14F-4D97-AF65-F5344CB8AC3E}">
        <p14:creationId xmlns:p14="http://schemas.microsoft.com/office/powerpoint/2010/main" val="157926068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Visual – Small title">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688978" y="499873"/>
            <a:ext cx="10834156" cy="5321300"/>
          </a:xfrm>
          <a:prstGeom prst="rect">
            <a:avLst/>
          </a:prstGeom>
          <a:noFill/>
          <a:ln>
            <a:noFill/>
          </a:ln>
        </p:spPr>
        <p:txBody>
          <a:bodyPr anchor="ctr">
            <a:noAutofit/>
          </a:bodyPr>
          <a:lstStyle>
            <a:lvl1pPr marL="0" indent="0" algn="ctr">
              <a:buNone/>
              <a:defRPr baseline="0"/>
            </a:lvl1pPr>
          </a:lstStyle>
          <a:p>
            <a:r>
              <a:rPr lang="en-US" dirty="0"/>
              <a:t>Drag and drop to insert creative here</a:t>
            </a:r>
          </a:p>
        </p:txBody>
      </p:sp>
      <p:sp>
        <p:nvSpPr>
          <p:cNvPr id="13" name="Text Placeholder 12"/>
          <p:cNvSpPr>
            <a:spLocks noGrp="1"/>
          </p:cNvSpPr>
          <p:nvPr>
            <p:ph type="body" sz="quarter" idx="11" hasCustomPrompt="1"/>
          </p:nvPr>
        </p:nvSpPr>
        <p:spPr>
          <a:xfrm>
            <a:off x="1791368" y="6071275"/>
            <a:ext cx="4037265" cy="319395"/>
          </a:xfrm>
          <a:prstGeom prst="rect">
            <a:avLst/>
          </a:prstGeom>
          <a:ln w="12700">
            <a:miter lim="400000"/>
          </a:ln>
        </p:spPr>
        <p:txBody>
          <a:bodyPr lIns="0" tIns="0" rIns="0" bIns="0" anchor="t">
            <a:normAutofit/>
          </a:bodyPr>
          <a:lstStyle>
            <a:lvl1pPr marL="0" indent="0">
              <a:buNone/>
              <a:defRPr lang="en-US" sz="1067" b="1" baseline="0" smtClean="0">
                <a:latin typeface="Arial Bold"/>
                <a:ea typeface="Arial Bold"/>
                <a:cs typeface="Arial Bold"/>
                <a:sym typeface="Helvetica Light"/>
              </a:defRPr>
            </a:lvl1pPr>
            <a:lvl2pPr>
              <a:defRPr lang="en-US" sz="2533" smtClean="0">
                <a:sym typeface="Helvetica Light"/>
              </a:defRPr>
            </a:lvl2pPr>
            <a:lvl3pPr>
              <a:defRPr lang="en-US" sz="2533" smtClean="0">
                <a:sym typeface="Helvetica Light"/>
              </a:defRPr>
            </a:lvl3pPr>
            <a:lvl4pPr>
              <a:defRPr lang="en-US" sz="2533" smtClean="0">
                <a:sym typeface="Helvetica Light"/>
              </a:defRPr>
            </a:lvl4pPr>
            <a:lvl5pPr>
              <a:defRPr lang="en-US" sz="2533">
                <a:sym typeface="Helvetica Light"/>
              </a:defRPr>
            </a:lvl5pPr>
          </a:lstStyle>
          <a:p>
            <a:pPr marR="846646" lvl="0" defTabSz="412740">
              <a:lnSpc>
                <a:spcPct val="120000"/>
              </a:lnSpc>
            </a:pPr>
            <a:r>
              <a:rPr lang="en-US" dirty="0"/>
              <a:t>Title of Creative Slide 8pt Bold</a:t>
            </a:r>
          </a:p>
        </p:txBody>
      </p:sp>
      <p:sp>
        <p:nvSpPr>
          <p:cNvPr id="15" name="Picture Placeholder 14"/>
          <p:cNvSpPr>
            <a:spLocks noGrp="1"/>
          </p:cNvSpPr>
          <p:nvPr>
            <p:ph type="pic" sz="quarter" idx="12" hasCustomPrompt="1"/>
          </p:nvPr>
        </p:nvSpPr>
        <p:spPr>
          <a:xfrm>
            <a:off x="10353385" y="6029827"/>
            <a:ext cx="1187449" cy="313267"/>
          </a:xfrm>
          <a:prstGeom prst="rect">
            <a:avLst/>
          </a:prstGeom>
        </p:spPr>
        <p:txBody>
          <a:bodyPr/>
          <a:lstStyle>
            <a:lvl1pPr marL="0" indent="0" algn="ctr">
              <a:buNone/>
              <a:defRPr sz="1400"/>
            </a:lvl1pPr>
          </a:lstStyle>
          <a:p>
            <a:r>
              <a:rPr lang="en-US" dirty="0"/>
              <a:t>Client logo</a:t>
            </a:r>
          </a:p>
        </p:txBody>
      </p:sp>
      <p:sp>
        <p:nvSpPr>
          <p:cNvPr id="18" name="Content Placeholder 17"/>
          <p:cNvSpPr>
            <a:spLocks noGrp="1"/>
          </p:cNvSpPr>
          <p:nvPr>
            <p:ph sz="quarter" idx="13" hasCustomPrompt="1"/>
          </p:nvPr>
        </p:nvSpPr>
        <p:spPr>
          <a:xfrm>
            <a:off x="6034751" y="6051469"/>
            <a:ext cx="4098512" cy="194990"/>
          </a:xfrm>
          <a:prstGeom prst="rect">
            <a:avLst/>
          </a:prstGeom>
        </p:spPr>
        <p:txBody>
          <a:bodyPr wrap="square">
            <a:spAutoFit/>
          </a:bodyPr>
          <a:lstStyle>
            <a:lvl1pPr marL="0" indent="0" algn="r">
              <a:buNone/>
              <a:defRPr sz="667"/>
            </a:lvl1pPr>
            <a:lvl2pPr algn="r">
              <a:defRPr/>
            </a:lvl2pPr>
            <a:lvl3pPr algn="r">
              <a:defRPr/>
            </a:lvl3pPr>
            <a:lvl4pPr algn="r">
              <a:defRPr/>
            </a:lvl4pPr>
            <a:lvl5pPr algn="r">
              <a:defRPr/>
            </a:lvl5pPr>
          </a:lstStyle>
          <a:p>
            <a:pPr lvl="0"/>
            <a:r>
              <a:rPr lang="en-US" dirty="0"/>
              <a:t>Job No. ABC(1234) Designer John Smith | Copywriter John Smith</a:t>
            </a:r>
          </a:p>
        </p:txBody>
      </p:sp>
      <p:sp>
        <p:nvSpPr>
          <p:cNvPr id="9" name="TextBox 8"/>
          <p:cNvSpPr txBox="1"/>
          <p:nvPr/>
        </p:nvSpPr>
        <p:spPr>
          <a:xfrm>
            <a:off x="11774336" y="6512601"/>
            <a:ext cx="309700" cy="215444"/>
          </a:xfrm>
          <a:prstGeom prst="rect">
            <a:avLst/>
          </a:prstGeom>
          <a:noFill/>
        </p:spPr>
        <p:txBody>
          <a:bodyPr wrap="none" rtlCol="0">
            <a:spAutoFit/>
          </a:bodyPr>
          <a:lstStyle/>
          <a:p>
            <a:pPr algn="r" defTabSz="609585"/>
            <a:fld id="{50F92893-D86D-C142-927B-3BA5CCDA5692}" type="slidenum">
              <a:rPr lang="en-US" sz="800">
                <a:solidFill>
                  <a:srgbClr val="000000"/>
                </a:solidFill>
              </a:rPr>
              <a:pPr algn="r" defTabSz="609585"/>
              <a:t>‹#›</a:t>
            </a:fld>
            <a:endParaRPr lang="en-US" sz="800" dirty="0">
              <a:solidFill>
                <a:srgbClr val="000000"/>
              </a:solidFill>
            </a:endParaRPr>
          </a:p>
        </p:txBody>
      </p:sp>
      <p:pic>
        <p:nvPicPr>
          <p:cNvPr id="10" name="Picture 9" descr="LOYALTYONE_PMS.ai"/>
          <p:cNvPicPr>
            <a:picLocks noChangeAspect="1"/>
          </p:cNvPicPr>
          <p:nvPr/>
        </p:nvPicPr>
        <p:blipFill rotWithShape="1">
          <a:blip r:embed="rId2" cstate="screen">
            <a:extLst>
              <a:ext uri="{28A0092B-C50C-407E-A947-70E740481C1C}">
                <a14:useLocalDpi xmlns:a14="http://schemas.microsoft.com/office/drawing/2010/main"/>
              </a:ext>
            </a:extLst>
          </a:blip>
          <a:srcRect l="34057" t="44095" r="34112" b="44945"/>
          <a:stretch/>
        </p:blipFill>
        <p:spPr>
          <a:xfrm>
            <a:off x="688726" y="6065072"/>
            <a:ext cx="903604" cy="240432"/>
          </a:xfrm>
          <a:prstGeom prst="rect">
            <a:avLst/>
          </a:prstGeom>
        </p:spPr>
      </p:pic>
      <p:sp>
        <p:nvSpPr>
          <p:cNvPr id="16" name="Shape 72"/>
          <p:cNvSpPr/>
          <p:nvPr/>
        </p:nvSpPr>
        <p:spPr>
          <a:xfrm rot="5400000">
            <a:off x="9247099" y="3348111"/>
            <a:ext cx="5389883" cy="154017"/>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t" anchorCtr="0">
            <a:spAutoFit/>
          </a:bodyPr>
          <a:lstStyle>
            <a:lvl1pPr marL="342900" indent="-342900" algn="r" defTabSz="457200">
              <a:lnSpc>
                <a:spcPct val="150000"/>
              </a:lnSpc>
              <a:defRPr sz="1400">
                <a:solidFill>
                  <a:srgbClr val="FFFFFF"/>
                </a:solidFill>
                <a:latin typeface="Arial"/>
                <a:ea typeface="Arial"/>
                <a:cs typeface="Arial"/>
                <a:sym typeface="Arial"/>
              </a:defRPr>
            </a:lvl1pPr>
          </a:lstStyle>
          <a:p>
            <a:pPr>
              <a:defRPr sz="1800">
                <a:solidFill>
                  <a:srgbClr val="000000"/>
                </a:solidFill>
              </a:defRPr>
            </a:pPr>
            <a:r>
              <a:rPr lang="ga-IE" sz="667" dirty="0">
                <a:solidFill>
                  <a:srgbClr val="000000"/>
                </a:solidFill>
              </a:rPr>
              <a:t>Copyright © LoyaltyOne 2016. All rights reserved.</a:t>
            </a:r>
            <a:endParaRPr sz="667" dirty="0">
              <a:solidFill>
                <a:srgbClr val="000000"/>
              </a:solidFill>
            </a:endParaRPr>
          </a:p>
        </p:txBody>
      </p:sp>
    </p:spTree>
    <p:extLst>
      <p:ext uri="{BB962C8B-B14F-4D97-AF65-F5344CB8AC3E}">
        <p14:creationId xmlns:p14="http://schemas.microsoft.com/office/powerpoint/2010/main" val="37692493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Visual – Small title">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688978" y="499873"/>
            <a:ext cx="10834156" cy="5321300"/>
          </a:xfrm>
          <a:prstGeom prst="rect">
            <a:avLst/>
          </a:prstGeom>
          <a:noFill/>
          <a:ln>
            <a:noFill/>
          </a:ln>
        </p:spPr>
        <p:txBody>
          <a:bodyPr anchor="ctr">
            <a:noAutofit/>
          </a:bodyPr>
          <a:lstStyle>
            <a:lvl1pPr marL="0" indent="0" algn="ctr">
              <a:buNone/>
              <a:defRPr baseline="0"/>
            </a:lvl1pPr>
          </a:lstStyle>
          <a:p>
            <a:r>
              <a:rPr lang="en-US" dirty="0"/>
              <a:t>Drag and drop to insert creative here</a:t>
            </a:r>
          </a:p>
        </p:txBody>
      </p:sp>
      <p:sp>
        <p:nvSpPr>
          <p:cNvPr id="15" name="Picture Placeholder 14"/>
          <p:cNvSpPr>
            <a:spLocks noGrp="1"/>
          </p:cNvSpPr>
          <p:nvPr>
            <p:ph type="pic" sz="quarter" idx="12" hasCustomPrompt="1"/>
          </p:nvPr>
        </p:nvSpPr>
        <p:spPr>
          <a:xfrm>
            <a:off x="10353385" y="6029827"/>
            <a:ext cx="1187449" cy="313267"/>
          </a:xfrm>
          <a:prstGeom prst="rect">
            <a:avLst/>
          </a:prstGeom>
        </p:spPr>
        <p:txBody>
          <a:bodyPr/>
          <a:lstStyle>
            <a:lvl1pPr marL="0" indent="0" algn="ctr">
              <a:buNone/>
              <a:defRPr sz="1400"/>
            </a:lvl1pPr>
          </a:lstStyle>
          <a:p>
            <a:r>
              <a:rPr lang="en-US" dirty="0"/>
              <a:t>Client logo</a:t>
            </a:r>
          </a:p>
        </p:txBody>
      </p:sp>
      <p:sp>
        <p:nvSpPr>
          <p:cNvPr id="9" name="TextBox 8"/>
          <p:cNvSpPr txBox="1"/>
          <p:nvPr/>
        </p:nvSpPr>
        <p:spPr>
          <a:xfrm>
            <a:off x="11774336" y="6512601"/>
            <a:ext cx="309700" cy="215444"/>
          </a:xfrm>
          <a:prstGeom prst="rect">
            <a:avLst/>
          </a:prstGeom>
          <a:noFill/>
        </p:spPr>
        <p:txBody>
          <a:bodyPr wrap="none" rtlCol="0">
            <a:spAutoFit/>
          </a:bodyPr>
          <a:lstStyle/>
          <a:p>
            <a:pPr algn="r" defTabSz="609585"/>
            <a:fld id="{50F92893-D86D-C142-927B-3BA5CCDA5692}" type="slidenum">
              <a:rPr lang="en-US" sz="800">
                <a:solidFill>
                  <a:srgbClr val="000000"/>
                </a:solidFill>
              </a:rPr>
              <a:pPr algn="r" defTabSz="609585"/>
              <a:t>‹#›</a:t>
            </a:fld>
            <a:endParaRPr lang="en-US" sz="800" dirty="0">
              <a:solidFill>
                <a:srgbClr val="000000"/>
              </a:solidFill>
            </a:endParaRPr>
          </a:p>
        </p:txBody>
      </p:sp>
      <p:pic>
        <p:nvPicPr>
          <p:cNvPr id="7" name="Picture 6" descr="LOYALTYONE_PMS.ai"/>
          <p:cNvPicPr>
            <a:picLocks noChangeAspect="1"/>
          </p:cNvPicPr>
          <p:nvPr/>
        </p:nvPicPr>
        <p:blipFill rotWithShape="1">
          <a:blip r:embed="rId2" cstate="screen">
            <a:extLst>
              <a:ext uri="{28A0092B-C50C-407E-A947-70E740481C1C}">
                <a14:useLocalDpi xmlns:a14="http://schemas.microsoft.com/office/drawing/2010/main"/>
              </a:ext>
            </a:extLst>
          </a:blip>
          <a:srcRect l="34057" t="44095" r="34112" b="44945"/>
          <a:stretch/>
        </p:blipFill>
        <p:spPr>
          <a:xfrm>
            <a:off x="688726" y="6065072"/>
            <a:ext cx="903604" cy="240432"/>
          </a:xfrm>
          <a:prstGeom prst="rect">
            <a:avLst/>
          </a:prstGeom>
        </p:spPr>
      </p:pic>
      <p:sp>
        <p:nvSpPr>
          <p:cNvPr id="8" name="Shape 72"/>
          <p:cNvSpPr/>
          <p:nvPr/>
        </p:nvSpPr>
        <p:spPr>
          <a:xfrm rot="5400000">
            <a:off x="9247099" y="3348111"/>
            <a:ext cx="5389883" cy="154017"/>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t" anchorCtr="0">
            <a:spAutoFit/>
          </a:bodyPr>
          <a:lstStyle>
            <a:lvl1pPr marL="342900" indent="-342900" algn="r" defTabSz="457200">
              <a:lnSpc>
                <a:spcPct val="150000"/>
              </a:lnSpc>
              <a:defRPr sz="1400">
                <a:solidFill>
                  <a:srgbClr val="FFFFFF"/>
                </a:solidFill>
                <a:latin typeface="Arial"/>
                <a:ea typeface="Arial"/>
                <a:cs typeface="Arial"/>
                <a:sym typeface="Arial"/>
              </a:defRPr>
            </a:lvl1pPr>
          </a:lstStyle>
          <a:p>
            <a:pPr>
              <a:defRPr sz="1800">
                <a:solidFill>
                  <a:srgbClr val="000000"/>
                </a:solidFill>
              </a:defRPr>
            </a:pPr>
            <a:r>
              <a:rPr lang="ga-IE" sz="667" dirty="0">
                <a:solidFill>
                  <a:srgbClr val="000000"/>
                </a:solidFill>
              </a:rPr>
              <a:t>Copyright © LoyaltyOne 2016. All rights reserved.</a:t>
            </a:r>
            <a:endParaRPr sz="667" dirty="0">
              <a:solidFill>
                <a:srgbClr val="000000"/>
              </a:solidFill>
            </a:endParaRPr>
          </a:p>
        </p:txBody>
      </p:sp>
    </p:spTree>
    <p:extLst>
      <p:ext uri="{BB962C8B-B14F-4D97-AF65-F5344CB8AC3E}">
        <p14:creationId xmlns:p14="http://schemas.microsoft.com/office/powerpoint/2010/main" val="127852945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4_General - 1 column no title">
    <p:spTree>
      <p:nvGrpSpPr>
        <p:cNvPr id="1" name=""/>
        <p:cNvGrpSpPr/>
        <p:nvPr/>
      </p:nvGrpSpPr>
      <p:grpSpPr>
        <a:xfrm>
          <a:off x="0" y="0"/>
          <a:ext cx="0" cy="0"/>
          <a:chOff x="0" y="0"/>
          <a:chExt cx="0" cy="0"/>
        </a:xfrm>
      </p:grpSpPr>
      <p:sp>
        <p:nvSpPr>
          <p:cNvPr id="10" name="Rectangle 9"/>
          <p:cNvSpPr/>
          <p:nvPr/>
        </p:nvSpPr>
        <p:spPr>
          <a:xfrm>
            <a:off x="-1" y="-1"/>
            <a:ext cx="3674009" cy="6858001"/>
          </a:xfrm>
          <a:prstGeom prst="rect">
            <a:avLst/>
          </a:prstGeom>
          <a:solidFill>
            <a:srgbClr val="0C67B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srgbClr val="FFFFFF"/>
              </a:solidFill>
            </a:endParaRPr>
          </a:p>
        </p:txBody>
      </p:sp>
      <p:sp>
        <p:nvSpPr>
          <p:cNvPr id="6" name="Title 1"/>
          <p:cNvSpPr>
            <a:spLocks noGrp="1"/>
          </p:cNvSpPr>
          <p:nvPr>
            <p:ph type="title"/>
          </p:nvPr>
        </p:nvSpPr>
        <p:spPr>
          <a:xfrm>
            <a:off x="582585" y="609600"/>
            <a:ext cx="2695939" cy="748795"/>
          </a:xfrm>
          <a:prstGeom prst="rect">
            <a:avLst/>
          </a:prstGeom>
        </p:spPr>
        <p:txBody>
          <a:bodyPr/>
          <a:lstStyle>
            <a:lvl1pPr>
              <a:lnSpc>
                <a:spcPct val="100000"/>
              </a:lnSpc>
              <a:defRPr>
                <a:solidFill>
                  <a:srgbClr val="FFFFFF"/>
                </a:solidFill>
              </a:defRPr>
            </a:lvl1pPr>
          </a:lstStyle>
          <a:p>
            <a:r>
              <a:rPr lang="en-US"/>
              <a:t>Click to edit Master title style</a:t>
            </a:r>
            <a:endParaRPr lang="en-US" dirty="0"/>
          </a:p>
        </p:txBody>
      </p:sp>
      <p:sp>
        <p:nvSpPr>
          <p:cNvPr id="7" name="Picture Placeholder 10"/>
          <p:cNvSpPr>
            <a:spLocks noGrp="1"/>
          </p:cNvSpPr>
          <p:nvPr>
            <p:ph type="pic" sz="quarter" idx="10" hasCustomPrompt="1"/>
          </p:nvPr>
        </p:nvSpPr>
        <p:spPr>
          <a:xfrm>
            <a:off x="4036540" y="597648"/>
            <a:ext cx="7486592" cy="5299137"/>
          </a:xfrm>
          <a:prstGeom prst="rect">
            <a:avLst/>
          </a:prstGeom>
          <a:noFill/>
          <a:ln>
            <a:noFill/>
          </a:ln>
        </p:spPr>
        <p:txBody>
          <a:bodyPr anchor="ctr">
            <a:noAutofit/>
          </a:bodyPr>
          <a:lstStyle>
            <a:lvl1pPr algn="ctr">
              <a:defRPr baseline="0"/>
            </a:lvl1pPr>
          </a:lstStyle>
          <a:p>
            <a:r>
              <a:rPr lang="en-US" dirty="0"/>
              <a:t>Drag and drop to insert image here</a:t>
            </a:r>
          </a:p>
        </p:txBody>
      </p:sp>
      <p:sp>
        <p:nvSpPr>
          <p:cNvPr id="8" name="Picture Placeholder 14"/>
          <p:cNvSpPr>
            <a:spLocks noGrp="1"/>
          </p:cNvSpPr>
          <p:nvPr>
            <p:ph type="pic" sz="quarter" idx="12" hasCustomPrompt="1"/>
          </p:nvPr>
        </p:nvSpPr>
        <p:spPr>
          <a:xfrm>
            <a:off x="10371209" y="6029785"/>
            <a:ext cx="1187449" cy="313267"/>
          </a:xfrm>
          <a:prstGeom prst="rect">
            <a:avLst/>
          </a:prstGeom>
        </p:spPr>
        <p:txBody>
          <a:bodyPr/>
          <a:lstStyle>
            <a:lvl1pPr algn="ctr">
              <a:defRPr sz="1400"/>
            </a:lvl1pPr>
          </a:lstStyle>
          <a:p>
            <a:r>
              <a:rPr lang="en-US" dirty="0"/>
              <a:t>Client logo</a:t>
            </a:r>
          </a:p>
        </p:txBody>
      </p:sp>
      <p:pic>
        <p:nvPicPr>
          <p:cNvPr id="11" name="Picture 10" descr="LOYALTYONE_®_WHT.ai"/>
          <p:cNvPicPr>
            <a:picLocks noChangeAspect="1"/>
          </p:cNvPicPr>
          <p:nvPr/>
        </p:nvPicPr>
        <p:blipFill rotWithShape="1">
          <a:blip r:embed="rId2" cstate="screen">
            <a:extLst>
              <a:ext uri="{28A0092B-C50C-407E-A947-70E740481C1C}">
                <a14:useLocalDpi xmlns:a14="http://schemas.microsoft.com/office/drawing/2010/main"/>
              </a:ext>
            </a:extLst>
          </a:blip>
          <a:srcRect l="28872" t="44976" r="30046" b="45827"/>
          <a:stretch/>
        </p:blipFill>
        <p:spPr>
          <a:xfrm>
            <a:off x="535913" y="6108052"/>
            <a:ext cx="1304976" cy="378065"/>
          </a:xfrm>
          <a:prstGeom prst="rect">
            <a:avLst/>
          </a:prstGeom>
        </p:spPr>
      </p:pic>
    </p:spTree>
    <p:extLst>
      <p:ext uri="{BB962C8B-B14F-4D97-AF65-F5344CB8AC3E}">
        <p14:creationId xmlns:p14="http://schemas.microsoft.com/office/powerpoint/2010/main" val="291146907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6_General - 1 column no title[Jet Black]">
    <p:spTree>
      <p:nvGrpSpPr>
        <p:cNvPr id="1" name=""/>
        <p:cNvGrpSpPr/>
        <p:nvPr/>
      </p:nvGrpSpPr>
      <p:grpSpPr>
        <a:xfrm>
          <a:off x="0" y="0"/>
          <a:ext cx="0" cy="0"/>
          <a:chOff x="0" y="0"/>
          <a:chExt cx="0" cy="0"/>
        </a:xfrm>
      </p:grpSpPr>
      <p:sp>
        <p:nvSpPr>
          <p:cNvPr id="7" name="Picture Placeholder 10"/>
          <p:cNvSpPr>
            <a:spLocks noGrp="1"/>
          </p:cNvSpPr>
          <p:nvPr>
            <p:ph type="pic" sz="quarter" idx="10" hasCustomPrompt="1"/>
          </p:nvPr>
        </p:nvSpPr>
        <p:spPr>
          <a:xfrm>
            <a:off x="0" y="0"/>
            <a:ext cx="12192000" cy="5535168"/>
          </a:xfrm>
          <a:prstGeom prst="rect">
            <a:avLst/>
          </a:prstGeom>
          <a:noFill/>
          <a:ln>
            <a:noFill/>
          </a:ln>
        </p:spPr>
        <p:txBody>
          <a:bodyPr anchor="ctr">
            <a:noAutofit/>
          </a:bodyPr>
          <a:lstStyle>
            <a:lvl1pPr algn="ctr">
              <a:defRPr baseline="0"/>
            </a:lvl1pPr>
          </a:lstStyle>
          <a:p>
            <a:r>
              <a:rPr lang="en-US" dirty="0"/>
              <a:t>Drag and drop to insert image here</a:t>
            </a:r>
          </a:p>
        </p:txBody>
      </p:sp>
      <p:sp>
        <p:nvSpPr>
          <p:cNvPr id="4" name="TextBox 3"/>
          <p:cNvSpPr txBox="1"/>
          <p:nvPr/>
        </p:nvSpPr>
        <p:spPr>
          <a:xfrm>
            <a:off x="11774336" y="6512601"/>
            <a:ext cx="309700" cy="215444"/>
          </a:xfrm>
          <a:prstGeom prst="rect">
            <a:avLst/>
          </a:prstGeom>
          <a:noFill/>
        </p:spPr>
        <p:txBody>
          <a:bodyPr wrap="none" rtlCol="0">
            <a:spAutoFit/>
          </a:bodyPr>
          <a:lstStyle/>
          <a:p>
            <a:pPr algn="r" defTabSz="609585"/>
            <a:fld id="{50F92893-D86D-C142-927B-3BA5CCDA5692}" type="slidenum">
              <a:rPr lang="en-US" sz="800">
                <a:solidFill>
                  <a:srgbClr val="000000"/>
                </a:solidFill>
              </a:rPr>
              <a:pPr algn="r" defTabSz="609585"/>
              <a:t>‹#›</a:t>
            </a:fld>
            <a:endParaRPr lang="en-US" sz="800" dirty="0">
              <a:solidFill>
                <a:srgbClr val="000000"/>
              </a:solidFill>
            </a:endParaRPr>
          </a:p>
        </p:txBody>
      </p:sp>
      <p:pic>
        <p:nvPicPr>
          <p:cNvPr id="6" name="Picture 5" descr="LOYALTYONE_PMS.ai"/>
          <p:cNvPicPr>
            <a:picLocks noChangeAspect="1"/>
          </p:cNvPicPr>
          <p:nvPr/>
        </p:nvPicPr>
        <p:blipFill rotWithShape="1">
          <a:blip r:embed="rId2" cstate="screen">
            <a:extLst>
              <a:ext uri="{28A0092B-C50C-407E-A947-70E740481C1C}">
                <a14:useLocalDpi xmlns:a14="http://schemas.microsoft.com/office/drawing/2010/main"/>
              </a:ext>
            </a:extLst>
          </a:blip>
          <a:srcRect l="34057" t="44095" r="34112" b="44945"/>
          <a:stretch/>
        </p:blipFill>
        <p:spPr>
          <a:xfrm>
            <a:off x="688726" y="6065072"/>
            <a:ext cx="903604" cy="240432"/>
          </a:xfrm>
          <a:prstGeom prst="rect">
            <a:avLst/>
          </a:prstGeom>
        </p:spPr>
      </p:pic>
    </p:spTree>
    <p:extLst>
      <p:ext uri="{BB962C8B-B14F-4D97-AF65-F5344CB8AC3E}">
        <p14:creationId xmlns:p14="http://schemas.microsoft.com/office/powerpoint/2010/main" val="127581379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7_General - 1 column no title L1 Blue">
    <p:spTree>
      <p:nvGrpSpPr>
        <p:cNvPr id="1" name=""/>
        <p:cNvGrpSpPr/>
        <p:nvPr/>
      </p:nvGrpSpPr>
      <p:grpSpPr>
        <a:xfrm>
          <a:off x="0" y="0"/>
          <a:ext cx="0" cy="0"/>
          <a:chOff x="0" y="0"/>
          <a:chExt cx="0" cy="0"/>
        </a:xfrm>
      </p:grpSpPr>
      <p:sp>
        <p:nvSpPr>
          <p:cNvPr id="7" name="Picture Placeholder 10"/>
          <p:cNvSpPr>
            <a:spLocks noGrp="1"/>
          </p:cNvSpPr>
          <p:nvPr>
            <p:ph type="pic" sz="quarter" idx="10" hasCustomPrompt="1"/>
          </p:nvPr>
        </p:nvSpPr>
        <p:spPr>
          <a:xfrm>
            <a:off x="0" y="1"/>
            <a:ext cx="12192000" cy="5553979"/>
          </a:xfrm>
          <a:prstGeom prst="rect">
            <a:avLst/>
          </a:prstGeom>
          <a:noFill/>
          <a:ln>
            <a:noFill/>
          </a:ln>
        </p:spPr>
        <p:txBody>
          <a:bodyPr anchor="ctr">
            <a:noAutofit/>
          </a:bodyPr>
          <a:lstStyle>
            <a:lvl1pPr algn="ctr">
              <a:defRPr baseline="0"/>
            </a:lvl1pPr>
          </a:lstStyle>
          <a:p>
            <a:r>
              <a:rPr lang="en-US" dirty="0"/>
              <a:t>Drag and drop to insert image here</a:t>
            </a:r>
          </a:p>
        </p:txBody>
      </p:sp>
      <p:sp>
        <p:nvSpPr>
          <p:cNvPr id="3" name="Rectangle 2"/>
          <p:cNvSpPr/>
          <p:nvPr/>
        </p:nvSpPr>
        <p:spPr>
          <a:xfrm>
            <a:off x="1" y="5499607"/>
            <a:ext cx="12264820" cy="1366163"/>
          </a:xfrm>
          <a:prstGeom prst="rect">
            <a:avLst/>
          </a:prstGeom>
          <a:solidFill>
            <a:srgbClr val="0C67B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srgbClr val="FFFFFF"/>
              </a:solidFill>
            </a:endParaRPr>
          </a:p>
        </p:txBody>
      </p:sp>
      <p:sp>
        <p:nvSpPr>
          <p:cNvPr id="6" name="TextBox 5"/>
          <p:cNvSpPr txBox="1"/>
          <p:nvPr/>
        </p:nvSpPr>
        <p:spPr>
          <a:xfrm>
            <a:off x="11774336" y="6512601"/>
            <a:ext cx="309700" cy="215444"/>
          </a:xfrm>
          <a:prstGeom prst="rect">
            <a:avLst/>
          </a:prstGeom>
          <a:noFill/>
        </p:spPr>
        <p:txBody>
          <a:bodyPr wrap="none" rtlCol="0">
            <a:spAutoFit/>
          </a:bodyPr>
          <a:lstStyle/>
          <a:p>
            <a:pPr algn="r" defTabSz="609585"/>
            <a:fld id="{50F92893-D86D-C142-927B-3BA5CCDA5692}" type="slidenum">
              <a:rPr lang="en-US" sz="800">
                <a:solidFill>
                  <a:srgbClr val="FFFFFF"/>
                </a:solidFill>
              </a:rPr>
              <a:pPr algn="r" defTabSz="609585"/>
              <a:t>‹#›</a:t>
            </a:fld>
            <a:endParaRPr lang="en-US" sz="800" dirty="0">
              <a:solidFill>
                <a:srgbClr val="FFFFFF"/>
              </a:solidFill>
            </a:endParaRPr>
          </a:p>
        </p:txBody>
      </p:sp>
      <p:pic>
        <p:nvPicPr>
          <p:cNvPr id="10" name="Picture 9" descr="LOYALTYONE_®_WHT.ai"/>
          <p:cNvPicPr>
            <a:picLocks noChangeAspect="1"/>
          </p:cNvPicPr>
          <p:nvPr/>
        </p:nvPicPr>
        <p:blipFill rotWithShape="1">
          <a:blip r:embed="rId2" cstate="screen">
            <a:extLst>
              <a:ext uri="{28A0092B-C50C-407E-A947-70E740481C1C}">
                <a14:useLocalDpi xmlns:a14="http://schemas.microsoft.com/office/drawing/2010/main"/>
              </a:ext>
            </a:extLst>
          </a:blip>
          <a:srcRect l="28872" t="44976" r="30046" b="45827"/>
          <a:stretch/>
        </p:blipFill>
        <p:spPr>
          <a:xfrm>
            <a:off x="535913" y="6108052"/>
            <a:ext cx="1304976" cy="378065"/>
          </a:xfrm>
          <a:prstGeom prst="rect">
            <a:avLst/>
          </a:prstGeom>
        </p:spPr>
      </p:pic>
    </p:spTree>
    <p:extLst>
      <p:ext uri="{BB962C8B-B14F-4D97-AF65-F5344CB8AC3E}">
        <p14:creationId xmlns:p14="http://schemas.microsoft.com/office/powerpoint/2010/main" val="60462803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Visual Divider white logo">
    <p:bg>
      <p:bgPr>
        <a:solidFill>
          <a:schemeClr val="bg1"/>
        </a:solidFill>
        <a:effectLst/>
      </p:bgPr>
    </p:bg>
    <p:spTree>
      <p:nvGrpSpPr>
        <p:cNvPr id="1" name=""/>
        <p:cNvGrpSpPr/>
        <p:nvPr/>
      </p:nvGrpSpPr>
      <p:grpSpPr>
        <a:xfrm>
          <a:off x="0" y="0"/>
          <a:ext cx="0" cy="0"/>
          <a:chOff x="0" y="0"/>
          <a:chExt cx="0" cy="0"/>
        </a:xfrm>
      </p:grpSpPr>
      <p:pic>
        <p:nvPicPr>
          <p:cNvPr id="5" name="Picture 4" descr="Automotive_Little_Girl_in_Car_sm copy.jpg"/>
          <p:cNvPicPr>
            <a:picLocks/>
          </p:cNvPicPr>
          <p:nvPr/>
        </p:nvPicPr>
        <p:blipFill rotWithShape="1">
          <a:blip r:embed="rId2" cstate="print">
            <a:extLst>
              <a:ext uri="{28A0092B-C50C-407E-A947-70E740481C1C}">
                <a14:useLocalDpi xmlns:a14="http://schemas.microsoft.com/office/drawing/2010/main"/>
              </a:ext>
            </a:extLst>
          </a:blip>
          <a:srcRect l="-77" r="-77"/>
          <a:stretch/>
        </p:blipFill>
        <p:spPr>
          <a:xfrm>
            <a:off x="1" y="0"/>
            <a:ext cx="12204192" cy="6858000"/>
          </a:xfrm>
          <a:prstGeom prst="rect">
            <a:avLst/>
          </a:prstGeom>
        </p:spPr>
      </p:pic>
      <p:sp>
        <p:nvSpPr>
          <p:cNvPr id="8" name="TextBox 7"/>
          <p:cNvSpPr txBox="1"/>
          <p:nvPr/>
        </p:nvSpPr>
        <p:spPr>
          <a:xfrm>
            <a:off x="11774336" y="6512601"/>
            <a:ext cx="309700" cy="215444"/>
          </a:xfrm>
          <a:prstGeom prst="rect">
            <a:avLst/>
          </a:prstGeom>
          <a:noFill/>
        </p:spPr>
        <p:txBody>
          <a:bodyPr wrap="none" rtlCol="0">
            <a:spAutoFit/>
          </a:bodyPr>
          <a:lstStyle/>
          <a:p>
            <a:pPr algn="r" defTabSz="609585"/>
            <a:fld id="{50F92893-D86D-C142-927B-3BA5CCDA5692}" type="slidenum">
              <a:rPr lang="en-US" sz="800">
                <a:solidFill>
                  <a:srgbClr val="FFFFFF"/>
                </a:solidFill>
              </a:rPr>
              <a:pPr algn="r" defTabSz="609585"/>
              <a:t>‹#›</a:t>
            </a:fld>
            <a:endParaRPr lang="en-US" sz="800" dirty="0">
              <a:solidFill>
                <a:srgbClr val="FFFFFF"/>
              </a:solidFill>
            </a:endParaRPr>
          </a:p>
        </p:txBody>
      </p:sp>
      <p:pic>
        <p:nvPicPr>
          <p:cNvPr id="11" name="Picture 10" descr="LOYALTYONE_®_WHT.ai"/>
          <p:cNvPicPr>
            <a:picLocks noChangeAspect="1"/>
          </p:cNvPicPr>
          <p:nvPr/>
        </p:nvPicPr>
        <p:blipFill rotWithShape="1">
          <a:blip r:embed="rId3" cstate="screen">
            <a:extLst>
              <a:ext uri="{28A0092B-C50C-407E-A947-70E740481C1C}">
                <a14:useLocalDpi xmlns:a14="http://schemas.microsoft.com/office/drawing/2010/main"/>
              </a:ext>
            </a:extLst>
          </a:blip>
          <a:srcRect l="28872" t="44976" r="30046" b="45827"/>
          <a:stretch/>
        </p:blipFill>
        <p:spPr>
          <a:xfrm>
            <a:off x="446119" y="617131"/>
            <a:ext cx="1569723" cy="454765"/>
          </a:xfrm>
          <a:prstGeom prst="rect">
            <a:avLst/>
          </a:prstGeom>
        </p:spPr>
      </p:pic>
      <p:sp>
        <p:nvSpPr>
          <p:cNvPr id="12" name="Title 1"/>
          <p:cNvSpPr>
            <a:spLocks noGrp="1"/>
          </p:cNvSpPr>
          <p:nvPr>
            <p:ph type="title" hasCustomPrompt="1"/>
          </p:nvPr>
        </p:nvSpPr>
        <p:spPr>
          <a:xfrm>
            <a:off x="-69906" y="2995349"/>
            <a:ext cx="10493839" cy="820737"/>
          </a:xfrm>
          <a:prstGeom prst="rect">
            <a:avLst/>
          </a:prstGeom>
          <a:solidFill>
            <a:srgbClr val="007CC1">
              <a:alpha val="76000"/>
            </a:srgbClr>
          </a:solidFill>
          <a:ln>
            <a:solidFill>
              <a:srgbClr val="007CC1"/>
            </a:solidFill>
          </a:ln>
        </p:spPr>
        <p:txBody>
          <a:bodyPr wrap="square" anchor="ctr">
            <a:spAutoFit/>
          </a:bodyPr>
          <a:lstStyle>
            <a:lvl1pPr marL="527987">
              <a:lnSpc>
                <a:spcPct val="100000"/>
              </a:lnSpc>
              <a:defRPr sz="4533">
                <a:solidFill>
                  <a:schemeClr val="bg1"/>
                </a:solidFill>
              </a:defRPr>
            </a:lvl1pPr>
          </a:lstStyle>
          <a:p>
            <a:r>
              <a:rPr lang="en-US" dirty="0"/>
              <a:t>Chapter divider</a:t>
            </a:r>
          </a:p>
        </p:txBody>
      </p:sp>
      <p:sp>
        <p:nvSpPr>
          <p:cNvPr id="13" name="Shape 72"/>
          <p:cNvSpPr/>
          <p:nvPr/>
        </p:nvSpPr>
        <p:spPr>
          <a:xfrm rot="5400000">
            <a:off x="9247099" y="3348111"/>
            <a:ext cx="5389883" cy="154017"/>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t" anchorCtr="0">
            <a:spAutoFit/>
          </a:bodyPr>
          <a:lstStyle>
            <a:lvl1pPr marL="342900" indent="-342900" algn="r" defTabSz="457200">
              <a:lnSpc>
                <a:spcPct val="150000"/>
              </a:lnSpc>
              <a:defRPr sz="1400">
                <a:solidFill>
                  <a:srgbClr val="FFFFFF"/>
                </a:solidFill>
                <a:latin typeface="Arial"/>
                <a:ea typeface="Arial"/>
                <a:cs typeface="Arial"/>
                <a:sym typeface="Arial"/>
              </a:defRPr>
            </a:lvl1pPr>
          </a:lstStyle>
          <a:p>
            <a:pPr>
              <a:defRPr sz="1800">
                <a:solidFill>
                  <a:srgbClr val="000000"/>
                </a:solidFill>
              </a:defRPr>
            </a:pPr>
            <a:r>
              <a:rPr lang="ga-IE" sz="667" dirty="0"/>
              <a:t>Copyright © LoyaltyOne 2016. All rights reserved.</a:t>
            </a:r>
            <a:endParaRPr sz="667" dirty="0"/>
          </a:p>
        </p:txBody>
      </p:sp>
    </p:spTree>
    <p:extLst>
      <p:ext uri="{BB962C8B-B14F-4D97-AF65-F5344CB8AC3E}">
        <p14:creationId xmlns:p14="http://schemas.microsoft.com/office/powerpoint/2010/main" val="172389007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1_Main Title [Frost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73008" y="2145793"/>
            <a:ext cx="8153960" cy="820737"/>
          </a:xfrm>
          <a:prstGeom prst="rect">
            <a:avLst/>
          </a:prstGeom>
          <a:noFill/>
        </p:spPr>
        <p:txBody>
          <a:bodyPr wrap="square" anchor="t">
            <a:noAutofit/>
          </a:bodyPr>
          <a:lstStyle>
            <a:lvl1pPr algn="l">
              <a:lnSpc>
                <a:spcPct val="100000"/>
              </a:lnSpc>
              <a:defRPr sz="4533">
                <a:solidFill>
                  <a:schemeClr val="tx1"/>
                </a:solidFill>
              </a:defRPr>
            </a:lvl1pPr>
          </a:lstStyle>
          <a:p>
            <a:r>
              <a:rPr lang="en-US" dirty="0"/>
              <a:t>Click to edit Title</a:t>
            </a:r>
          </a:p>
        </p:txBody>
      </p:sp>
      <p:sp>
        <p:nvSpPr>
          <p:cNvPr id="7" name="Content Placeholder 4"/>
          <p:cNvSpPr>
            <a:spLocks noGrp="1"/>
          </p:cNvSpPr>
          <p:nvPr>
            <p:ph sz="quarter" idx="10" hasCustomPrompt="1"/>
          </p:nvPr>
        </p:nvSpPr>
        <p:spPr>
          <a:xfrm>
            <a:off x="573008" y="5504736"/>
            <a:ext cx="7893453" cy="673005"/>
          </a:xfrm>
          <a:prstGeom prst="rect">
            <a:avLst/>
          </a:prstGeom>
        </p:spPr>
        <p:txBody>
          <a:bodyPr>
            <a:noAutofit/>
          </a:bodyPr>
          <a:lstStyle>
            <a:lvl1pPr>
              <a:lnSpc>
                <a:spcPct val="90000"/>
              </a:lnSpc>
              <a:defRPr sz="1600" b="1" baseline="0">
                <a:solidFill>
                  <a:schemeClr val="tx1"/>
                </a:solidFill>
              </a:defRPr>
            </a:lvl1pPr>
            <a:lvl2pPr>
              <a:defRPr sz="1600" b="1">
                <a:solidFill>
                  <a:schemeClr val="bg1"/>
                </a:solidFill>
              </a:defRPr>
            </a:lvl2pPr>
            <a:lvl3pPr>
              <a:defRPr sz="1600" b="1">
                <a:solidFill>
                  <a:schemeClr val="bg1"/>
                </a:solidFill>
              </a:defRPr>
            </a:lvl3pPr>
            <a:lvl4pPr>
              <a:defRPr sz="1600" b="1">
                <a:solidFill>
                  <a:schemeClr val="bg1"/>
                </a:solidFill>
              </a:defRPr>
            </a:lvl4pPr>
            <a:lvl5pPr>
              <a:defRPr sz="1600" b="1">
                <a:solidFill>
                  <a:schemeClr val="bg1"/>
                </a:solidFill>
              </a:defRPr>
            </a:lvl5pPr>
          </a:lstStyle>
          <a:p>
            <a:pPr lvl="0"/>
            <a:r>
              <a:rPr lang="en-US" dirty="0"/>
              <a:t>Date Here</a:t>
            </a:r>
          </a:p>
          <a:p>
            <a:pPr lvl="0"/>
            <a:r>
              <a:rPr lang="en-US" dirty="0"/>
              <a:t>Presenter Name</a:t>
            </a:r>
          </a:p>
        </p:txBody>
      </p:sp>
    </p:spTree>
    <p:extLst>
      <p:ext uri="{BB962C8B-B14F-4D97-AF65-F5344CB8AC3E}">
        <p14:creationId xmlns:p14="http://schemas.microsoft.com/office/powerpoint/2010/main" val="116261281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Chapter Divider - L1 Blue">
    <p:bg>
      <p:bgPr>
        <a:solidFill>
          <a:schemeClr val="accent1"/>
        </a:solid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573025" y="2995349"/>
            <a:ext cx="11112500" cy="820737"/>
          </a:xfrm>
          <a:prstGeom prst="rect">
            <a:avLst/>
          </a:prstGeom>
        </p:spPr>
        <p:txBody>
          <a:bodyPr wrap="square" anchor="ctr">
            <a:spAutoFit/>
          </a:bodyPr>
          <a:lstStyle>
            <a:lvl1pPr>
              <a:lnSpc>
                <a:spcPct val="100000"/>
              </a:lnSpc>
              <a:defRPr sz="4533">
                <a:solidFill>
                  <a:schemeClr val="bg1"/>
                </a:solidFill>
              </a:defRPr>
            </a:lvl1pPr>
          </a:lstStyle>
          <a:p>
            <a:r>
              <a:rPr lang="en-US" dirty="0"/>
              <a:t>Chapter divider</a:t>
            </a:r>
          </a:p>
        </p:txBody>
      </p:sp>
      <p:sp>
        <p:nvSpPr>
          <p:cNvPr id="8" name="TextBox 7"/>
          <p:cNvSpPr txBox="1"/>
          <p:nvPr/>
        </p:nvSpPr>
        <p:spPr>
          <a:xfrm>
            <a:off x="11774336" y="6512601"/>
            <a:ext cx="309700" cy="215444"/>
          </a:xfrm>
          <a:prstGeom prst="rect">
            <a:avLst/>
          </a:prstGeom>
          <a:noFill/>
        </p:spPr>
        <p:txBody>
          <a:bodyPr wrap="none" rtlCol="0">
            <a:spAutoFit/>
          </a:bodyPr>
          <a:lstStyle/>
          <a:p>
            <a:pPr algn="r" defTabSz="609585"/>
            <a:fld id="{50F92893-D86D-C142-927B-3BA5CCDA5692}" type="slidenum">
              <a:rPr lang="en-US" sz="800">
                <a:solidFill>
                  <a:srgbClr val="FFFFFF"/>
                </a:solidFill>
              </a:rPr>
              <a:pPr algn="r" defTabSz="609585"/>
              <a:t>‹#›</a:t>
            </a:fld>
            <a:endParaRPr lang="en-US" sz="800" dirty="0">
              <a:solidFill>
                <a:srgbClr val="FFFFFF"/>
              </a:solidFill>
            </a:endParaRPr>
          </a:p>
        </p:txBody>
      </p:sp>
      <p:pic>
        <p:nvPicPr>
          <p:cNvPr id="11" name="Picture 10" descr="LOYALTYONE_®_WHT.ai"/>
          <p:cNvPicPr>
            <a:picLocks noChangeAspect="1"/>
          </p:cNvPicPr>
          <p:nvPr/>
        </p:nvPicPr>
        <p:blipFill rotWithShape="1">
          <a:blip r:embed="rId2" cstate="screen">
            <a:extLst>
              <a:ext uri="{28A0092B-C50C-407E-A947-70E740481C1C}">
                <a14:useLocalDpi xmlns:a14="http://schemas.microsoft.com/office/drawing/2010/main"/>
              </a:ext>
            </a:extLst>
          </a:blip>
          <a:srcRect l="28872" t="44976" r="30046" b="45827"/>
          <a:stretch/>
        </p:blipFill>
        <p:spPr>
          <a:xfrm>
            <a:off x="629163" y="670589"/>
            <a:ext cx="1452517" cy="420809"/>
          </a:xfrm>
          <a:prstGeom prst="rect">
            <a:avLst/>
          </a:prstGeom>
        </p:spPr>
      </p:pic>
      <p:sp>
        <p:nvSpPr>
          <p:cNvPr id="12" name="Shape 72"/>
          <p:cNvSpPr/>
          <p:nvPr/>
        </p:nvSpPr>
        <p:spPr>
          <a:xfrm rot="5400000">
            <a:off x="9247099" y="3348111"/>
            <a:ext cx="5389883" cy="154017"/>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t" anchorCtr="0">
            <a:spAutoFit/>
          </a:bodyPr>
          <a:lstStyle>
            <a:lvl1pPr marL="342900" indent="-342900" algn="r" defTabSz="457200">
              <a:lnSpc>
                <a:spcPct val="150000"/>
              </a:lnSpc>
              <a:defRPr sz="1400">
                <a:solidFill>
                  <a:srgbClr val="FFFFFF"/>
                </a:solidFill>
                <a:latin typeface="Arial"/>
                <a:ea typeface="Arial"/>
                <a:cs typeface="Arial"/>
                <a:sym typeface="Arial"/>
              </a:defRPr>
            </a:lvl1pPr>
          </a:lstStyle>
          <a:p>
            <a:pPr>
              <a:defRPr sz="1800">
                <a:solidFill>
                  <a:srgbClr val="000000"/>
                </a:solidFill>
              </a:defRPr>
            </a:pPr>
            <a:r>
              <a:rPr lang="ga-IE" sz="667" dirty="0"/>
              <a:t>Copyright © LoyaltyOne 2016. All rights reserved.</a:t>
            </a:r>
            <a:endParaRPr sz="667" dirty="0"/>
          </a:p>
        </p:txBody>
      </p:sp>
    </p:spTree>
    <p:extLst>
      <p:ext uri="{BB962C8B-B14F-4D97-AF65-F5344CB8AC3E}">
        <p14:creationId xmlns:p14="http://schemas.microsoft.com/office/powerpoint/2010/main" val="263281231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hapter Divider - Frost Whit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73025" y="2995349"/>
            <a:ext cx="11112500" cy="820737"/>
          </a:xfrm>
          <a:prstGeom prst="rect">
            <a:avLst/>
          </a:prstGeom>
        </p:spPr>
        <p:txBody>
          <a:bodyPr wrap="square" anchor="ctr">
            <a:spAutoFit/>
          </a:bodyPr>
          <a:lstStyle>
            <a:lvl1pPr>
              <a:lnSpc>
                <a:spcPct val="100000"/>
              </a:lnSpc>
              <a:defRPr sz="4533">
                <a:solidFill>
                  <a:schemeClr val="accent1"/>
                </a:solidFill>
              </a:defRPr>
            </a:lvl1pPr>
          </a:lstStyle>
          <a:p>
            <a:r>
              <a:rPr lang="en-US" dirty="0"/>
              <a:t>Chapter divider</a:t>
            </a:r>
          </a:p>
        </p:txBody>
      </p:sp>
      <p:pic>
        <p:nvPicPr>
          <p:cNvPr id="4" name="Content Placeholder 5"/>
          <p:cNvPicPr>
            <a:picLocks noChangeAspect="1"/>
          </p:cNvPicPr>
          <p:nvPr userDrawn="1"/>
        </p:nvPicPr>
        <p:blipFill>
          <a:blip r:embed="rId2" r:link="rId3" cstate="print">
            <a:extLst>
              <a:ext uri="{28A0092B-C50C-407E-A947-70E740481C1C}">
                <a14:useLocalDpi xmlns:a14="http://schemas.microsoft.com/office/drawing/2010/main" val="0"/>
              </a:ext>
            </a:extLst>
          </a:blip>
          <a:stretch>
            <a:fillRect/>
          </a:stretch>
        </p:blipFill>
        <p:spPr>
          <a:xfrm>
            <a:off x="517022" y="540171"/>
            <a:ext cx="2268837" cy="864131"/>
          </a:xfrm>
          <a:prstGeom prst="rect">
            <a:avLst/>
          </a:prstGeom>
        </p:spPr>
      </p:pic>
    </p:spTree>
    <p:extLst>
      <p:ext uri="{BB962C8B-B14F-4D97-AF65-F5344CB8AC3E}">
        <p14:creationId xmlns:p14="http://schemas.microsoft.com/office/powerpoint/2010/main" val="19460528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Chapter Divider - L1 Grey">
    <p:bg>
      <p:bgPr>
        <a:solidFill>
          <a:schemeClr val="accent2"/>
        </a:solidFill>
        <a:effectLst/>
      </p:bgPr>
    </p:bg>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573025" y="2995349"/>
            <a:ext cx="11112500" cy="820737"/>
          </a:xfrm>
          <a:prstGeom prst="rect">
            <a:avLst/>
          </a:prstGeom>
        </p:spPr>
        <p:txBody>
          <a:bodyPr wrap="square" anchor="ctr">
            <a:spAutoFit/>
          </a:bodyPr>
          <a:lstStyle>
            <a:lvl1pPr>
              <a:lnSpc>
                <a:spcPct val="100000"/>
              </a:lnSpc>
              <a:defRPr sz="4533">
                <a:solidFill>
                  <a:schemeClr val="bg1"/>
                </a:solidFill>
              </a:defRPr>
            </a:lvl1pPr>
          </a:lstStyle>
          <a:p>
            <a:r>
              <a:rPr lang="en-US" dirty="0"/>
              <a:t>Chapter divider</a:t>
            </a:r>
          </a:p>
        </p:txBody>
      </p:sp>
      <p:sp>
        <p:nvSpPr>
          <p:cNvPr id="6" name="TextBox 5"/>
          <p:cNvSpPr txBox="1"/>
          <p:nvPr/>
        </p:nvSpPr>
        <p:spPr>
          <a:xfrm>
            <a:off x="11774336" y="6512601"/>
            <a:ext cx="309700" cy="215444"/>
          </a:xfrm>
          <a:prstGeom prst="rect">
            <a:avLst/>
          </a:prstGeom>
          <a:noFill/>
        </p:spPr>
        <p:txBody>
          <a:bodyPr wrap="none" rtlCol="0">
            <a:spAutoFit/>
          </a:bodyPr>
          <a:lstStyle/>
          <a:p>
            <a:pPr algn="r" defTabSz="609585"/>
            <a:fld id="{50F92893-D86D-C142-927B-3BA5CCDA5692}" type="slidenum">
              <a:rPr lang="en-US" sz="800">
                <a:solidFill>
                  <a:srgbClr val="FFFFFF"/>
                </a:solidFill>
              </a:rPr>
              <a:pPr algn="r" defTabSz="609585"/>
              <a:t>‹#›</a:t>
            </a:fld>
            <a:endParaRPr lang="en-US" sz="800" dirty="0">
              <a:solidFill>
                <a:srgbClr val="FFFFFF"/>
              </a:solidFill>
            </a:endParaRPr>
          </a:p>
        </p:txBody>
      </p:sp>
      <p:pic>
        <p:nvPicPr>
          <p:cNvPr id="12" name="Picture 11" descr="LOYALTYONE_®_WHT.ai"/>
          <p:cNvPicPr>
            <a:picLocks noChangeAspect="1"/>
          </p:cNvPicPr>
          <p:nvPr/>
        </p:nvPicPr>
        <p:blipFill rotWithShape="1">
          <a:blip r:embed="rId2" cstate="screen">
            <a:extLst>
              <a:ext uri="{28A0092B-C50C-407E-A947-70E740481C1C}">
                <a14:useLocalDpi xmlns:a14="http://schemas.microsoft.com/office/drawing/2010/main"/>
              </a:ext>
            </a:extLst>
          </a:blip>
          <a:srcRect l="28872" t="44976" r="30046" b="45827"/>
          <a:stretch/>
        </p:blipFill>
        <p:spPr>
          <a:xfrm>
            <a:off x="629163" y="670589"/>
            <a:ext cx="1452517" cy="420809"/>
          </a:xfrm>
          <a:prstGeom prst="rect">
            <a:avLst/>
          </a:prstGeom>
        </p:spPr>
      </p:pic>
      <p:sp>
        <p:nvSpPr>
          <p:cNvPr id="13" name="Shape 72"/>
          <p:cNvSpPr/>
          <p:nvPr/>
        </p:nvSpPr>
        <p:spPr>
          <a:xfrm rot="5400000">
            <a:off x="9247099" y="3348111"/>
            <a:ext cx="5389883" cy="154017"/>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t" anchorCtr="0">
            <a:spAutoFit/>
          </a:bodyPr>
          <a:lstStyle>
            <a:lvl1pPr marL="342900" indent="-342900" algn="r" defTabSz="457200">
              <a:lnSpc>
                <a:spcPct val="150000"/>
              </a:lnSpc>
              <a:defRPr sz="1400">
                <a:solidFill>
                  <a:srgbClr val="FFFFFF"/>
                </a:solidFill>
                <a:latin typeface="Arial"/>
                <a:ea typeface="Arial"/>
                <a:cs typeface="Arial"/>
                <a:sym typeface="Arial"/>
              </a:defRPr>
            </a:lvl1pPr>
          </a:lstStyle>
          <a:p>
            <a:pPr>
              <a:defRPr sz="1800">
                <a:solidFill>
                  <a:srgbClr val="000000"/>
                </a:solidFill>
              </a:defRPr>
            </a:pPr>
            <a:r>
              <a:rPr lang="ga-IE" sz="667" dirty="0"/>
              <a:t>Copyright © LoyaltyOne 2016. All rights reserved.</a:t>
            </a:r>
            <a:endParaRPr sz="667" dirty="0"/>
          </a:p>
        </p:txBody>
      </p:sp>
    </p:spTree>
    <p:extLst>
      <p:ext uri="{BB962C8B-B14F-4D97-AF65-F5344CB8AC3E}">
        <p14:creationId xmlns:p14="http://schemas.microsoft.com/office/powerpoint/2010/main" val="176557436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Chapter Divider - Precima Green">
    <p:bg>
      <p:bgPr>
        <a:solidFill>
          <a:schemeClr val="accent5"/>
        </a:solidFill>
        <a:effectLst/>
      </p:bgPr>
    </p:bg>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573025" y="2995349"/>
            <a:ext cx="11112500" cy="820737"/>
          </a:xfrm>
          <a:prstGeom prst="rect">
            <a:avLst/>
          </a:prstGeom>
        </p:spPr>
        <p:txBody>
          <a:bodyPr wrap="square" anchor="ctr">
            <a:spAutoFit/>
          </a:bodyPr>
          <a:lstStyle>
            <a:lvl1pPr>
              <a:lnSpc>
                <a:spcPct val="100000"/>
              </a:lnSpc>
              <a:defRPr sz="4533">
                <a:solidFill>
                  <a:schemeClr val="bg1"/>
                </a:solidFill>
              </a:defRPr>
            </a:lvl1pPr>
          </a:lstStyle>
          <a:p>
            <a:r>
              <a:rPr lang="en-US" dirty="0"/>
              <a:t>Chapter divider</a:t>
            </a:r>
          </a:p>
        </p:txBody>
      </p:sp>
      <p:sp>
        <p:nvSpPr>
          <p:cNvPr id="6" name="TextBox 5"/>
          <p:cNvSpPr txBox="1"/>
          <p:nvPr/>
        </p:nvSpPr>
        <p:spPr>
          <a:xfrm>
            <a:off x="11774336" y="6512601"/>
            <a:ext cx="309700" cy="215444"/>
          </a:xfrm>
          <a:prstGeom prst="rect">
            <a:avLst/>
          </a:prstGeom>
          <a:noFill/>
        </p:spPr>
        <p:txBody>
          <a:bodyPr wrap="none" rtlCol="0">
            <a:spAutoFit/>
          </a:bodyPr>
          <a:lstStyle/>
          <a:p>
            <a:pPr algn="r" defTabSz="609585"/>
            <a:fld id="{50F92893-D86D-C142-927B-3BA5CCDA5692}" type="slidenum">
              <a:rPr lang="en-US" sz="800">
                <a:solidFill>
                  <a:srgbClr val="FFFFFF"/>
                </a:solidFill>
              </a:rPr>
              <a:pPr algn="r" defTabSz="609585"/>
              <a:t>‹#›</a:t>
            </a:fld>
            <a:endParaRPr lang="en-US" sz="800" dirty="0">
              <a:solidFill>
                <a:srgbClr val="FFFFFF"/>
              </a:solidFill>
            </a:endParaRPr>
          </a:p>
        </p:txBody>
      </p:sp>
      <p:pic>
        <p:nvPicPr>
          <p:cNvPr id="11" name="Picture 10" descr="LOYALTYONE_®_WHT.ai"/>
          <p:cNvPicPr>
            <a:picLocks noChangeAspect="1"/>
          </p:cNvPicPr>
          <p:nvPr/>
        </p:nvPicPr>
        <p:blipFill rotWithShape="1">
          <a:blip r:embed="rId2" cstate="screen">
            <a:extLst>
              <a:ext uri="{28A0092B-C50C-407E-A947-70E740481C1C}">
                <a14:useLocalDpi xmlns:a14="http://schemas.microsoft.com/office/drawing/2010/main"/>
              </a:ext>
            </a:extLst>
          </a:blip>
          <a:srcRect l="28872" t="44976" r="30046" b="45827"/>
          <a:stretch/>
        </p:blipFill>
        <p:spPr>
          <a:xfrm>
            <a:off x="629163" y="670589"/>
            <a:ext cx="1452517" cy="420809"/>
          </a:xfrm>
          <a:prstGeom prst="rect">
            <a:avLst/>
          </a:prstGeom>
        </p:spPr>
      </p:pic>
      <p:sp>
        <p:nvSpPr>
          <p:cNvPr id="12" name="Shape 72"/>
          <p:cNvSpPr/>
          <p:nvPr/>
        </p:nvSpPr>
        <p:spPr>
          <a:xfrm rot="5400000">
            <a:off x="9247099" y="3348111"/>
            <a:ext cx="5389883" cy="154017"/>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t" anchorCtr="0">
            <a:spAutoFit/>
          </a:bodyPr>
          <a:lstStyle>
            <a:lvl1pPr marL="342900" indent="-342900" algn="r" defTabSz="457200">
              <a:lnSpc>
                <a:spcPct val="150000"/>
              </a:lnSpc>
              <a:defRPr sz="1400">
                <a:solidFill>
                  <a:srgbClr val="FFFFFF"/>
                </a:solidFill>
                <a:latin typeface="Arial"/>
                <a:ea typeface="Arial"/>
                <a:cs typeface="Arial"/>
                <a:sym typeface="Arial"/>
              </a:defRPr>
            </a:lvl1pPr>
          </a:lstStyle>
          <a:p>
            <a:pPr>
              <a:defRPr sz="1800">
                <a:solidFill>
                  <a:srgbClr val="000000"/>
                </a:solidFill>
              </a:defRPr>
            </a:pPr>
            <a:r>
              <a:rPr lang="ga-IE" sz="667" dirty="0"/>
              <a:t>Copyright © LoyaltyOne 2016. All rights reserved.</a:t>
            </a:r>
            <a:endParaRPr sz="667" dirty="0"/>
          </a:p>
        </p:txBody>
      </p:sp>
    </p:spTree>
    <p:extLst>
      <p:ext uri="{BB962C8B-B14F-4D97-AF65-F5344CB8AC3E}">
        <p14:creationId xmlns:p14="http://schemas.microsoft.com/office/powerpoint/2010/main" val="125534643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Chapter Divider - Light Blue">
    <p:bg>
      <p:bgPr>
        <a:solidFill>
          <a:schemeClr val="accent4"/>
        </a:solid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573025" y="2995349"/>
            <a:ext cx="11112500" cy="820737"/>
          </a:xfrm>
          <a:prstGeom prst="rect">
            <a:avLst/>
          </a:prstGeom>
        </p:spPr>
        <p:txBody>
          <a:bodyPr wrap="square" anchor="ctr">
            <a:spAutoFit/>
          </a:bodyPr>
          <a:lstStyle>
            <a:lvl1pPr>
              <a:lnSpc>
                <a:spcPct val="100000"/>
              </a:lnSpc>
              <a:defRPr sz="4533">
                <a:solidFill>
                  <a:schemeClr val="bg1"/>
                </a:solidFill>
              </a:defRPr>
            </a:lvl1pPr>
          </a:lstStyle>
          <a:p>
            <a:r>
              <a:rPr lang="en-US" dirty="0"/>
              <a:t>Chapter divider</a:t>
            </a:r>
          </a:p>
        </p:txBody>
      </p:sp>
      <p:sp>
        <p:nvSpPr>
          <p:cNvPr id="8" name="TextBox 7"/>
          <p:cNvSpPr txBox="1"/>
          <p:nvPr/>
        </p:nvSpPr>
        <p:spPr>
          <a:xfrm>
            <a:off x="11774336" y="6512601"/>
            <a:ext cx="309700" cy="215444"/>
          </a:xfrm>
          <a:prstGeom prst="rect">
            <a:avLst/>
          </a:prstGeom>
          <a:noFill/>
        </p:spPr>
        <p:txBody>
          <a:bodyPr wrap="none" rtlCol="0">
            <a:spAutoFit/>
          </a:bodyPr>
          <a:lstStyle/>
          <a:p>
            <a:pPr algn="r" defTabSz="609585"/>
            <a:fld id="{50F92893-D86D-C142-927B-3BA5CCDA5692}" type="slidenum">
              <a:rPr lang="en-US" sz="800">
                <a:solidFill>
                  <a:srgbClr val="FFFFFF"/>
                </a:solidFill>
              </a:rPr>
              <a:pPr algn="r" defTabSz="609585"/>
              <a:t>‹#›</a:t>
            </a:fld>
            <a:endParaRPr lang="en-US" sz="800" dirty="0">
              <a:solidFill>
                <a:srgbClr val="FFFFFF"/>
              </a:solidFill>
            </a:endParaRPr>
          </a:p>
        </p:txBody>
      </p:sp>
      <p:pic>
        <p:nvPicPr>
          <p:cNvPr id="9" name="Picture 8" descr="LOYALTYONE_®_WHT.ai"/>
          <p:cNvPicPr>
            <a:picLocks noChangeAspect="1"/>
          </p:cNvPicPr>
          <p:nvPr/>
        </p:nvPicPr>
        <p:blipFill rotWithShape="1">
          <a:blip r:embed="rId2" cstate="screen">
            <a:extLst>
              <a:ext uri="{28A0092B-C50C-407E-A947-70E740481C1C}">
                <a14:useLocalDpi xmlns:a14="http://schemas.microsoft.com/office/drawing/2010/main"/>
              </a:ext>
            </a:extLst>
          </a:blip>
          <a:srcRect l="28872" t="44976" r="30046" b="45827"/>
          <a:stretch/>
        </p:blipFill>
        <p:spPr>
          <a:xfrm>
            <a:off x="629163" y="670589"/>
            <a:ext cx="1452517" cy="420809"/>
          </a:xfrm>
          <a:prstGeom prst="rect">
            <a:avLst/>
          </a:prstGeom>
        </p:spPr>
      </p:pic>
      <p:sp>
        <p:nvSpPr>
          <p:cNvPr id="11" name="Shape 72"/>
          <p:cNvSpPr/>
          <p:nvPr/>
        </p:nvSpPr>
        <p:spPr>
          <a:xfrm rot="5400000">
            <a:off x="9247099" y="3348111"/>
            <a:ext cx="5389883" cy="154017"/>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t" anchorCtr="0">
            <a:spAutoFit/>
          </a:bodyPr>
          <a:lstStyle>
            <a:lvl1pPr marL="342900" indent="-342900" algn="r" defTabSz="457200">
              <a:lnSpc>
                <a:spcPct val="150000"/>
              </a:lnSpc>
              <a:defRPr sz="1400">
                <a:solidFill>
                  <a:srgbClr val="FFFFFF"/>
                </a:solidFill>
                <a:latin typeface="Arial"/>
                <a:ea typeface="Arial"/>
                <a:cs typeface="Arial"/>
                <a:sym typeface="Arial"/>
              </a:defRPr>
            </a:lvl1pPr>
          </a:lstStyle>
          <a:p>
            <a:pPr>
              <a:defRPr sz="1800">
                <a:solidFill>
                  <a:srgbClr val="000000"/>
                </a:solidFill>
              </a:defRPr>
            </a:pPr>
            <a:r>
              <a:rPr lang="ga-IE" sz="667" dirty="0"/>
              <a:t>Copyright © LoyaltyOne 2016. All rights reserved.</a:t>
            </a:r>
            <a:endParaRPr sz="667" dirty="0"/>
          </a:p>
        </p:txBody>
      </p:sp>
    </p:spTree>
    <p:extLst>
      <p:ext uri="{BB962C8B-B14F-4D97-AF65-F5344CB8AC3E}">
        <p14:creationId xmlns:p14="http://schemas.microsoft.com/office/powerpoint/2010/main" val="530777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hank you Black">
    <p:bg>
      <p:bgPr>
        <a:solidFill>
          <a:schemeClr val="tx1"/>
        </a:solidFill>
        <a:effectLst/>
      </p:bgPr>
    </p:bg>
    <p:spTree>
      <p:nvGrpSpPr>
        <p:cNvPr id="1" name=""/>
        <p:cNvGrpSpPr/>
        <p:nvPr/>
      </p:nvGrpSpPr>
      <p:grpSpPr>
        <a:xfrm>
          <a:off x="0" y="0"/>
          <a:ext cx="0" cy="0"/>
          <a:chOff x="0" y="0"/>
          <a:chExt cx="0" cy="0"/>
        </a:xfrm>
      </p:grpSpPr>
      <p:sp>
        <p:nvSpPr>
          <p:cNvPr id="7" name="Content Placeholder 4"/>
          <p:cNvSpPr>
            <a:spLocks noGrp="1"/>
          </p:cNvSpPr>
          <p:nvPr>
            <p:ph sz="quarter" idx="10" hasCustomPrompt="1"/>
          </p:nvPr>
        </p:nvSpPr>
        <p:spPr>
          <a:xfrm>
            <a:off x="573008" y="5852315"/>
            <a:ext cx="7893453" cy="673005"/>
          </a:xfrm>
          <a:prstGeom prst="rect">
            <a:avLst/>
          </a:prstGeom>
        </p:spPr>
        <p:txBody>
          <a:bodyPr anchor="b">
            <a:noAutofit/>
          </a:bodyPr>
          <a:lstStyle>
            <a:lvl1pPr>
              <a:lnSpc>
                <a:spcPct val="90000"/>
              </a:lnSpc>
              <a:defRPr sz="1867" b="0" baseline="0">
                <a:solidFill>
                  <a:schemeClr val="bg1"/>
                </a:solidFill>
              </a:defRPr>
            </a:lvl1pPr>
            <a:lvl2pPr>
              <a:defRPr sz="1600" b="1">
                <a:solidFill>
                  <a:schemeClr val="bg1"/>
                </a:solidFill>
              </a:defRPr>
            </a:lvl2pPr>
            <a:lvl3pPr>
              <a:defRPr sz="1600" b="1">
                <a:solidFill>
                  <a:schemeClr val="bg1"/>
                </a:solidFill>
              </a:defRPr>
            </a:lvl3pPr>
            <a:lvl4pPr>
              <a:defRPr sz="1600" b="1">
                <a:solidFill>
                  <a:schemeClr val="bg1"/>
                </a:solidFill>
              </a:defRPr>
            </a:lvl4pPr>
            <a:lvl5pPr>
              <a:defRPr sz="1600" b="1">
                <a:solidFill>
                  <a:schemeClr val="bg1"/>
                </a:solidFill>
              </a:defRPr>
            </a:lvl5pPr>
          </a:lstStyle>
          <a:p>
            <a:pPr lvl="0"/>
            <a:r>
              <a:rPr lang="en-US" dirty="0"/>
              <a:t>Address here</a:t>
            </a:r>
          </a:p>
          <a:p>
            <a:pPr lvl="0"/>
            <a:r>
              <a:rPr lang="en-US" dirty="0"/>
              <a:t>Phone here</a:t>
            </a:r>
          </a:p>
          <a:p>
            <a:pPr lvl="0"/>
            <a:endParaRPr lang="en-US" dirty="0"/>
          </a:p>
          <a:p>
            <a:pPr lvl="0"/>
            <a:r>
              <a:rPr lang="en-US" dirty="0" err="1"/>
              <a:t>loyalty.com</a:t>
            </a:r>
            <a:endParaRPr lang="en-US" dirty="0"/>
          </a:p>
        </p:txBody>
      </p:sp>
      <p:sp>
        <p:nvSpPr>
          <p:cNvPr id="3" name="TextBox 2"/>
          <p:cNvSpPr txBox="1"/>
          <p:nvPr/>
        </p:nvSpPr>
        <p:spPr>
          <a:xfrm>
            <a:off x="560832" y="573025"/>
            <a:ext cx="5365835" cy="625877"/>
          </a:xfrm>
          <a:prstGeom prst="rect">
            <a:avLst/>
          </a:prstGeom>
          <a:noFill/>
        </p:spPr>
        <p:txBody>
          <a:bodyPr wrap="square" rtlCol="0">
            <a:spAutoFit/>
          </a:bodyPr>
          <a:lstStyle/>
          <a:p>
            <a:pPr defTabSz="609585"/>
            <a:r>
              <a:rPr lang="en-US" sz="3467" b="1" dirty="0">
                <a:solidFill>
                  <a:srgbClr val="FFFFFF"/>
                </a:solidFill>
              </a:rPr>
              <a:t>Thank you.</a:t>
            </a:r>
          </a:p>
        </p:txBody>
      </p:sp>
      <p:pic>
        <p:nvPicPr>
          <p:cNvPr id="8" name="Picture 7" descr="LOYALTYONE_®_WHT.ai"/>
          <p:cNvPicPr>
            <a:picLocks noChangeAspect="1"/>
          </p:cNvPicPr>
          <p:nvPr/>
        </p:nvPicPr>
        <p:blipFill rotWithShape="1">
          <a:blip r:embed="rId2" cstate="screen">
            <a:extLst>
              <a:ext uri="{28A0092B-C50C-407E-A947-70E740481C1C}">
                <a14:useLocalDpi xmlns:a14="http://schemas.microsoft.com/office/drawing/2010/main"/>
              </a:ext>
            </a:extLst>
          </a:blip>
          <a:srcRect l="28872" t="44976" r="30046" b="45827"/>
          <a:stretch/>
        </p:blipFill>
        <p:spPr>
          <a:xfrm>
            <a:off x="10132462" y="724963"/>
            <a:ext cx="1573101" cy="455744"/>
          </a:xfrm>
          <a:prstGeom prst="rect">
            <a:avLst/>
          </a:prstGeom>
        </p:spPr>
      </p:pic>
      <p:sp>
        <p:nvSpPr>
          <p:cNvPr id="9" name="Shape 72"/>
          <p:cNvSpPr/>
          <p:nvPr/>
        </p:nvSpPr>
        <p:spPr>
          <a:xfrm rot="5400000">
            <a:off x="9247099" y="3348111"/>
            <a:ext cx="5389883" cy="154017"/>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t" anchorCtr="0">
            <a:spAutoFit/>
          </a:bodyPr>
          <a:lstStyle>
            <a:lvl1pPr marL="342900" indent="-342900" algn="r" defTabSz="457200">
              <a:lnSpc>
                <a:spcPct val="150000"/>
              </a:lnSpc>
              <a:defRPr sz="1400">
                <a:solidFill>
                  <a:srgbClr val="FFFFFF"/>
                </a:solidFill>
                <a:latin typeface="Arial"/>
                <a:ea typeface="Arial"/>
                <a:cs typeface="Arial"/>
                <a:sym typeface="Arial"/>
              </a:defRPr>
            </a:lvl1pPr>
          </a:lstStyle>
          <a:p>
            <a:pPr>
              <a:defRPr sz="1800">
                <a:solidFill>
                  <a:srgbClr val="000000"/>
                </a:solidFill>
              </a:defRPr>
            </a:pPr>
            <a:r>
              <a:rPr lang="ga-IE" sz="667" dirty="0"/>
              <a:t>Copyright © LoyaltyOne 2016. All rights reserved.</a:t>
            </a:r>
            <a:endParaRPr sz="667" dirty="0"/>
          </a:p>
        </p:txBody>
      </p:sp>
    </p:spTree>
    <p:extLst>
      <p:ext uri="{BB962C8B-B14F-4D97-AF65-F5344CB8AC3E}">
        <p14:creationId xmlns:p14="http://schemas.microsoft.com/office/powerpoint/2010/main" val="58327718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Thank you White">
    <p:bg>
      <p:bgPr>
        <a:solidFill>
          <a:schemeClr val="bg1"/>
        </a:solidFill>
        <a:effectLst/>
      </p:bgPr>
    </p:bg>
    <p:spTree>
      <p:nvGrpSpPr>
        <p:cNvPr id="1" name=""/>
        <p:cNvGrpSpPr/>
        <p:nvPr/>
      </p:nvGrpSpPr>
      <p:grpSpPr>
        <a:xfrm>
          <a:off x="0" y="0"/>
          <a:ext cx="0" cy="0"/>
          <a:chOff x="0" y="0"/>
          <a:chExt cx="0" cy="0"/>
        </a:xfrm>
      </p:grpSpPr>
      <p:sp>
        <p:nvSpPr>
          <p:cNvPr id="7" name="Content Placeholder 4"/>
          <p:cNvSpPr>
            <a:spLocks noGrp="1"/>
          </p:cNvSpPr>
          <p:nvPr>
            <p:ph sz="quarter" idx="10" hasCustomPrompt="1"/>
          </p:nvPr>
        </p:nvSpPr>
        <p:spPr>
          <a:xfrm>
            <a:off x="573008" y="4730592"/>
            <a:ext cx="7893453" cy="1794728"/>
          </a:xfrm>
          <a:prstGeom prst="rect">
            <a:avLst/>
          </a:prstGeom>
        </p:spPr>
        <p:txBody>
          <a:bodyPr anchor="b">
            <a:noAutofit/>
          </a:bodyPr>
          <a:lstStyle>
            <a:lvl1pPr>
              <a:lnSpc>
                <a:spcPct val="90000"/>
              </a:lnSpc>
              <a:defRPr sz="1333" b="0" baseline="0">
                <a:solidFill>
                  <a:srgbClr val="000000"/>
                </a:solidFill>
              </a:defRPr>
            </a:lvl1pPr>
            <a:lvl2pPr>
              <a:defRPr sz="1600" b="1">
                <a:solidFill>
                  <a:schemeClr val="bg1"/>
                </a:solidFill>
              </a:defRPr>
            </a:lvl2pPr>
            <a:lvl3pPr>
              <a:defRPr sz="1600" b="1">
                <a:solidFill>
                  <a:schemeClr val="bg1"/>
                </a:solidFill>
              </a:defRPr>
            </a:lvl3pPr>
            <a:lvl4pPr>
              <a:defRPr sz="1600" b="1">
                <a:solidFill>
                  <a:schemeClr val="bg1"/>
                </a:solidFill>
              </a:defRPr>
            </a:lvl4pPr>
            <a:lvl5pPr>
              <a:defRPr sz="1600" b="1">
                <a:solidFill>
                  <a:schemeClr val="bg1"/>
                </a:solidFill>
              </a:defRPr>
            </a:lvl5pPr>
          </a:lstStyle>
          <a:p>
            <a:pPr lvl="0"/>
            <a:r>
              <a:rPr lang="en-US" dirty="0"/>
              <a:t>Address here</a:t>
            </a:r>
          </a:p>
          <a:p>
            <a:pPr lvl="0"/>
            <a:r>
              <a:rPr lang="en-US" dirty="0"/>
              <a:t>Phone here</a:t>
            </a:r>
          </a:p>
          <a:p>
            <a:pPr lvl="0"/>
            <a:endParaRPr lang="en-US" dirty="0"/>
          </a:p>
          <a:p>
            <a:pPr lvl="0"/>
            <a:r>
              <a:rPr lang="en-US" dirty="0" err="1"/>
              <a:t>Loyalty.com</a:t>
            </a:r>
            <a:endParaRPr lang="en-US" dirty="0"/>
          </a:p>
        </p:txBody>
      </p:sp>
      <p:sp>
        <p:nvSpPr>
          <p:cNvPr id="3" name="TextBox 2"/>
          <p:cNvSpPr txBox="1"/>
          <p:nvPr/>
        </p:nvSpPr>
        <p:spPr>
          <a:xfrm>
            <a:off x="560832" y="573025"/>
            <a:ext cx="5365835" cy="625877"/>
          </a:xfrm>
          <a:prstGeom prst="rect">
            <a:avLst/>
          </a:prstGeom>
          <a:noFill/>
        </p:spPr>
        <p:txBody>
          <a:bodyPr wrap="square" rtlCol="0">
            <a:spAutoFit/>
          </a:bodyPr>
          <a:lstStyle/>
          <a:p>
            <a:pPr defTabSz="609585"/>
            <a:r>
              <a:rPr lang="en-US" sz="3467" b="1" dirty="0">
                <a:solidFill>
                  <a:srgbClr val="000000"/>
                </a:solidFill>
              </a:rPr>
              <a:t>Thank you.</a:t>
            </a:r>
          </a:p>
        </p:txBody>
      </p:sp>
      <p:pic>
        <p:nvPicPr>
          <p:cNvPr id="9" name="Picture 8" descr="LOYALTYONE_PMS.ai"/>
          <p:cNvPicPr>
            <a:picLocks noChangeAspect="1"/>
          </p:cNvPicPr>
          <p:nvPr/>
        </p:nvPicPr>
        <p:blipFill rotWithShape="1">
          <a:blip r:embed="rId2" cstate="screen">
            <a:extLst>
              <a:ext uri="{28A0092B-C50C-407E-A947-70E740481C1C}">
                <a14:useLocalDpi xmlns:a14="http://schemas.microsoft.com/office/drawing/2010/main"/>
              </a:ext>
            </a:extLst>
          </a:blip>
          <a:srcRect l="34057" t="44095" r="34112" b="44945"/>
          <a:stretch/>
        </p:blipFill>
        <p:spPr>
          <a:xfrm>
            <a:off x="9892555" y="647520"/>
            <a:ext cx="1770299" cy="471043"/>
          </a:xfrm>
          <a:prstGeom prst="rect">
            <a:avLst/>
          </a:prstGeom>
        </p:spPr>
      </p:pic>
      <p:sp>
        <p:nvSpPr>
          <p:cNvPr id="12" name="Shape 72"/>
          <p:cNvSpPr/>
          <p:nvPr/>
        </p:nvSpPr>
        <p:spPr>
          <a:xfrm rot="5400000">
            <a:off x="9247099" y="3348111"/>
            <a:ext cx="5389883" cy="154017"/>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t" anchorCtr="0">
            <a:spAutoFit/>
          </a:bodyPr>
          <a:lstStyle>
            <a:lvl1pPr marL="342900" indent="-342900" algn="r" defTabSz="457200">
              <a:lnSpc>
                <a:spcPct val="150000"/>
              </a:lnSpc>
              <a:defRPr sz="1400">
                <a:solidFill>
                  <a:srgbClr val="FFFFFF"/>
                </a:solidFill>
                <a:latin typeface="Arial"/>
                <a:ea typeface="Arial"/>
                <a:cs typeface="Arial"/>
                <a:sym typeface="Arial"/>
              </a:defRPr>
            </a:lvl1pPr>
          </a:lstStyle>
          <a:p>
            <a:pPr>
              <a:defRPr sz="1800">
                <a:solidFill>
                  <a:srgbClr val="000000"/>
                </a:solidFill>
              </a:defRPr>
            </a:pPr>
            <a:r>
              <a:rPr lang="ga-IE" sz="667" dirty="0">
                <a:solidFill>
                  <a:srgbClr val="000000"/>
                </a:solidFill>
              </a:rPr>
              <a:t>Copyright © LoyaltyOne 2016. All rights reserved.</a:t>
            </a:r>
            <a:endParaRPr sz="667" dirty="0">
              <a:solidFill>
                <a:srgbClr val="000000"/>
              </a:solidFill>
            </a:endParaRPr>
          </a:p>
        </p:txBody>
      </p:sp>
    </p:spTree>
    <p:extLst>
      <p:ext uri="{BB962C8B-B14F-4D97-AF65-F5344CB8AC3E}">
        <p14:creationId xmlns:p14="http://schemas.microsoft.com/office/powerpoint/2010/main" val="104986473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End Slide">
    <p:bg>
      <p:bgPr>
        <a:solidFill>
          <a:schemeClr val="accent1"/>
        </a:solidFill>
        <a:effectLst/>
      </p:bgPr>
    </p:bg>
    <p:spTree>
      <p:nvGrpSpPr>
        <p:cNvPr id="1" name=""/>
        <p:cNvGrpSpPr/>
        <p:nvPr/>
      </p:nvGrpSpPr>
      <p:grpSpPr>
        <a:xfrm>
          <a:off x="0" y="0"/>
          <a:ext cx="0" cy="0"/>
          <a:chOff x="0" y="0"/>
          <a:chExt cx="0" cy="0"/>
        </a:xfrm>
      </p:grpSpPr>
      <p:pic>
        <p:nvPicPr>
          <p:cNvPr id="4" name="Picture 3" descr="LOYALTYONE_TAG_WHT.ai"/>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69863" y="2677062"/>
            <a:ext cx="3652275" cy="1503877"/>
          </a:xfrm>
          <a:prstGeom prst="rect">
            <a:avLst/>
          </a:prstGeom>
        </p:spPr>
      </p:pic>
    </p:spTree>
    <p:extLst>
      <p:ext uri="{BB962C8B-B14F-4D97-AF65-F5344CB8AC3E}">
        <p14:creationId xmlns:p14="http://schemas.microsoft.com/office/powerpoint/2010/main" val="344883170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1_End Slid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825039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cSld name="2_Sectione Scree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1752" y="2057402"/>
            <a:ext cx="5974448" cy="2364317"/>
          </a:xfrm>
        </p:spPr>
        <p:txBody>
          <a:bodyPr anchor="b" anchorCtr="0">
            <a:normAutofit/>
          </a:bodyPr>
          <a:lstStyle>
            <a:lvl1pPr algn="l">
              <a:lnSpc>
                <a:spcPts val="3333"/>
              </a:lnSpc>
              <a:defRPr sz="3200" b="0" i="0" cap="none">
                <a:solidFill>
                  <a:schemeClr val="bg1"/>
                </a:solidFill>
                <a:latin typeface="+mj-lt"/>
              </a:defRPr>
            </a:lvl1pPr>
          </a:lstStyle>
          <a:p>
            <a:r>
              <a:rPr lang="en-CA" dirty="0"/>
              <a:t>Section screen heading here</a:t>
            </a:r>
            <a:endParaRPr lang="en-US" dirty="0"/>
          </a:p>
        </p:txBody>
      </p:sp>
      <p:sp>
        <p:nvSpPr>
          <p:cNvPr id="3" name="Subtitle 2"/>
          <p:cNvSpPr>
            <a:spLocks noGrp="1"/>
          </p:cNvSpPr>
          <p:nvPr>
            <p:ph type="subTitle" idx="1" hasCustomPrompt="1"/>
          </p:nvPr>
        </p:nvSpPr>
        <p:spPr>
          <a:xfrm>
            <a:off x="451752" y="4529668"/>
            <a:ext cx="5974448" cy="1529113"/>
          </a:xfrm>
        </p:spPr>
        <p:txBody>
          <a:bodyPr>
            <a:noAutofit/>
          </a:bodyPr>
          <a:lstStyle>
            <a:lvl1pPr marL="0" indent="0" algn="l">
              <a:lnSpc>
                <a:spcPts val="2000"/>
              </a:lnSpc>
              <a:buNone/>
              <a:defRPr sz="1867" baseline="0">
                <a:solidFill>
                  <a:schemeClr val="bg1"/>
                </a:solidFill>
                <a:latin typeface="+mj-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CA" dirty="0"/>
              <a:t>Subheading here</a:t>
            </a:r>
            <a:endParaRPr lang="en-US" dirty="0"/>
          </a:p>
        </p:txBody>
      </p:sp>
      <p:sp>
        <p:nvSpPr>
          <p:cNvPr id="12" name="Slide Number Placeholder 5"/>
          <p:cNvSpPr>
            <a:spLocks noGrp="1"/>
          </p:cNvSpPr>
          <p:nvPr>
            <p:ph type="sldNum" sz="quarter" idx="4"/>
          </p:nvPr>
        </p:nvSpPr>
        <p:spPr>
          <a:xfrm>
            <a:off x="5692619" y="6451417"/>
            <a:ext cx="733581" cy="224203"/>
          </a:xfrm>
          <a:prstGeom prst="rect">
            <a:avLst/>
          </a:prstGeom>
        </p:spPr>
        <p:txBody>
          <a:bodyPr vert="horz" lIns="91440" tIns="45720" rIns="91440" bIns="45720" rtlCol="0" anchor="ctr"/>
          <a:lstStyle>
            <a:lvl1pPr algn="l">
              <a:defRPr sz="933">
                <a:solidFill>
                  <a:schemeClr val="bg1"/>
                </a:solidFill>
              </a:defRPr>
            </a:lvl1pPr>
          </a:lstStyle>
          <a:p>
            <a:pPr algn="ctr"/>
            <a:fld id="{0D0B799E-1F17-A14F-B278-4E00B4AAF8FC}" type="slidenum">
              <a:rPr lang="en-US" smtClean="0"/>
              <a:pPr algn="ctr"/>
              <a:t>‹#›</a:t>
            </a:fld>
            <a:endParaRPr lang="en-US" dirty="0"/>
          </a:p>
        </p:txBody>
      </p:sp>
    </p:spTree>
    <p:extLst>
      <p:ext uri="{BB962C8B-B14F-4D97-AF65-F5344CB8AC3E}">
        <p14:creationId xmlns:p14="http://schemas.microsoft.com/office/powerpoint/2010/main" val="2992529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eneral - 1 column no title[Jet Black]">
    <p:spTree>
      <p:nvGrpSpPr>
        <p:cNvPr id="1" name=""/>
        <p:cNvGrpSpPr/>
        <p:nvPr/>
      </p:nvGrpSpPr>
      <p:grpSpPr>
        <a:xfrm>
          <a:off x="0" y="0"/>
          <a:ext cx="0" cy="0"/>
          <a:chOff x="0" y="0"/>
          <a:chExt cx="0" cy="0"/>
        </a:xfrm>
      </p:grpSpPr>
      <p:sp>
        <p:nvSpPr>
          <p:cNvPr id="2" name="Rectangle 1"/>
          <p:cNvSpPr/>
          <p:nvPr/>
        </p:nvSpPr>
        <p:spPr>
          <a:xfrm>
            <a:off x="1" y="-1"/>
            <a:ext cx="3666241" cy="68580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srgbClr val="FFFFFF"/>
              </a:solidFill>
            </a:endParaRPr>
          </a:p>
        </p:txBody>
      </p:sp>
      <p:sp>
        <p:nvSpPr>
          <p:cNvPr id="6" name="Title 1"/>
          <p:cNvSpPr>
            <a:spLocks noGrp="1"/>
          </p:cNvSpPr>
          <p:nvPr>
            <p:ph type="title"/>
          </p:nvPr>
        </p:nvSpPr>
        <p:spPr>
          <a:xfrm>
            <a:off x="582585" y="609600"/>
            <a:ext cx="2695939" cy="748795"/>
          </a:xfrm>
          <a:prstGeom prst="rect">
            <a:avLst/>
          </a:prstGeom>
        </p:spPr>
        <p:txBody>
          <a:bodyPr/>
          <a:lstStyle>
            <a:lvl1pPr>
              <a:lnSpc>
                <a:spcPct val="100000"/>
              </a:lnSpc>
              <a:defRPr>
                <a:solidFill>
                  <a:schemeClr val="bg1"/>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23784" y="609600"/>
            <a:ext cx="7668683" cy="1219200"/>
          </a:xfrm>
        </p:spPr>
        <p:txBody>
          <a:bodyPr/>
          <a:lstStyle>
            <a:lvl1pPr marL="6351" indent="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792810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p:cNvSpPr/>
          <p:nvPr userDrawn="1"/>
        </p:nvSpPr>
        <p:spPr>
          <a:xfrm>
            <a:off x="-1" y="0"/>
            <a:ext cx="1219200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dirty="0"/>
          </a:p>
        </p:txBody>
      </p:sp>
      <p:cxnSp>
        <p:nvCxnSpPr>
          <p:cNvPr id="6" name="Straight Connector 5"/>
          <p:cNvCxnSpPr/>
          <p:nvPr userDrawn="1"/>
        </p:nvCxnSpPr>
        <p:spPr bwMode="auto">
          <a:xfrm>
            <a:off x="6994356" y="2609860"/>
            <a:ext cx="4145280" cy="0"/>
          </a:xfrm>
          <a:prstGeom prst="line">
            <a:avLst/>
          </a:prstGeom>
          <a:noFill/>
          <a:ln w="28575" cap="flat" cmpd="sng" algn="ctr">
            <a:solidFill>
              <a:schemeClr val="bg1"/>
            </a:solidFill>
            <a:prstDash val="solid"/>
            <a:round/>
            <a:headEnd type="none" w="med" len="med"/>
            <a:tailEnd type="none" w="med" len="med"/>
          </a:ln>
          <a:effectLst/>
        </p:spPr>
      </p:cxnSp>
      <p:cxnSp>
        <p:nvCxnSpPr>
          <p:cNvPr id="7" name="Straight Connector 6"/>
          <p:cNvCxnSpPr/>
          <p:nvPr userDrawn="1"/>
        </p:nvCxnSpPr>
        <p:spPr bwMode="auto">
          <a:xfrm>
            <a:off x="973220" y="2609860"/>
            <a:ext cx="4145280" cy="0"/>
          </a:xfrm>
          <a:prstGeom prst="line">
            <a:avLst/>
          </a:prstGeom>
          <a:noFill/>
          <a:ln w="28575" cap="flat" cmpd="sng" algn="ctr">
            <a:solidFill>
              <a:schemeClr val="bg1"/>
            </a:solidFill>
            <a:prstDash val="solid"/>
            <a:round/>
            <a:headEnd type="none" w="med" len="med"/>
            <a:tailEnd type="none" w="med" len="med"/>
          </a:ln>
          <a:effectLst/>
        </p:spPr>
      </p:cxnSp>
      <p:cxnSp>
        <p:nvCxnSpPr>
          <p:cNvPr id="8" name="Straight Connector 7"/>
          <p:cNvCxnSpPr/>
          <p:nvPr userDrawn="1"/>
        </p:nvCxnSpPr>
        <p:spPr bwMode="auto">
          <a:xfrm>
            <a:off x="968487" y="4187609"/>
            <a:ext cx="10241280" cy="0"/>
          </a:xfrm>
          <a:prstGeom prst="line">
            <a:avLst/>
          </a:prstGeom>
          <a:noFill/>
          <a:ln w="28575" cap="flat" cmpd="sng" algn="ctr">
            <a:solidFill>
              <a:schemeClr val="bg1"/>
            </a:solidFill>
            <a:prstDash val="solid"/>
            <a:round/>
            <a:headEnd type="none" w="med" len="med"/>
            <a:tailEnd type="none" w="med" len="med"/>
          </a:ln>
          <a:effectLst/>
        </p:spPr>
      </p:cxnSp>
      <p:sp>
        <p:nvSpPr>
          <p:cNvPr id="9" name="Rectangle 8"/>
          <p:cNvSpPr/>
          <p:nvPr userDrawn="1"/>
        </p:nvSpPr>
        <p:spPr bwMode="auto">
          <a:xfrm>
            <a:off x="4724934" y="2432404"/>
            <a:ext cx="2662989" cy="354912"/>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1081088" rtl="0" eaLnBrk="1" fontAlgn="base" latinLnBrk="0" hangingPunct="1">
              <a:lnSpc>
                <a:spcPct val="100000"/>
              </a:lnSpc>
              <a:spcBef>
                <a:spcPct val="0"/>
              </a:spcBef>
              <a:spcAft>
                <a:spcPct val="0"/>
              </a:spcAft>
              <a:buClrTx/>
              <a:buSzTx/>
              <a:buFontTx/>
              <a:buNone/>
              <a:tabLst/>
            </a:pPr>
            <a:r>
              <a:rPr kumimoji="0" lang="en-US" sz="1400" b="1" i="0" u="none" strike="noStrike" cap="none" spc="300" normalizeH="0" baseline="0" dirty="0">
                <a:ln>
                  <a:noFill/>
                </a:ln>
                <a:solidFill>
                  <a:schemeClr val="bg1"/>
                </a:solidFill>
                <a:effectLst/>
                <a:latin typeface="+mn-lt"/>
              </a:rPr>
              <a:t>PRESENTS</a:t>
            </a:r>
          </a:p>
        </p:txBody>
      </p:sp>
      <p:sp>
        <p:nvSpPr>
          <p:cNvPr id="10" name="Text Placeholder 5"/>
          <p:cNvSpPr>
            <a:spLocks noGrp="1"/>
          </p:cNvSpPr>
          <p:nvPr>
            <p:ph type="body" sz="quarter" idx="10" hasCustomPrompt="1"/>
          </p:nvPr>
        </p:nvSpPr>
        <p:spPr>
          <a:xfrm>
            <a:off x="984529" y="2787316"/>
            <a:ext cx="10155107" cy="1222838"/>
          </a:xfrm>
          <a:prstGeom prst="rect">
            <a:avLst/>
          </a:prstGeom>
          <a:noFill/>
        </p:spPr>
        <p:txBody>
          <a:bodyPr anchor="ctr"/>
          <a:lstStyle>
            <a:lvl1pPr marL="0" indent="0" algn="ctr">
              <a:buNone/>
              <a:defRPr sz="4400" b="1"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Title</a:t>
            </a:r>
          </a:p>
        </p:txBody>
      </p:sp>
      <p:grpSp>
        <p:nvGrpSpPr>
          <p:cNvPr id="12" name="Group 11"/>
          <p:cNvGrpSpPr>
            <a:grpSpLocks noChangeAspect="1"/>
          </p:cNvGrpSpPr>
          <p:nvPr userDrawn="1"/>
        </p:nvGrpSpPr>
        <p:grpSpPr>
          <a:xfrm>
            <a:off x="3959506" y="530506"/>
            <a:ext cx="4272985" cy="1548849"/>
            <a:chOff x="4802776" y="1269206"/>
            <a:chExt cx="3013424" cy="1092290"/>
          </a:xfrm>
        </p:grpSpPr>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85448" y="1269206"/>
              <a:ext cx="830752" cy="1035117"/>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2776" y="1844463"/>
              <a:ext cx="2349042" cy="517033"/>
            </a:xfrm>
            <a:prstGeom prst="rect">
              <a:avLst/>
            </a:prstGeom>
          </p:spPr>
        </p:pic>
      </p:grpSp>
      <p:pic>
        <p:nvPicPr>
          <p:cNvPr id="15" name="Picture 14"/>
          <p:cNvPicPr>
            <a:picLocks noChangeAspect="1"/>
          </p:cNvPicPr>
          <p:nvPr userDrawn="1"/>
        </p:nvPicPr>
        <p:blipFill rotWithShape="1">
          <a:blip r:embed="rId4">
            <a:lum bright="70000" contrast="-70000"/>
          </a:blip>
          <a:srcRect b="17775"/>
          <a:stretch/>
        </p:blipFill>
        <p:spPr>
          <a:xfrm>
            <a:off x="253198" y="6145371"/>
            <a:ext cx="1161051" cy="432147"/>
          </a:xfrm>
          <a:prstGeom prst="rect">
            <a:avLst/>
          </a:prstGeom>
        </p:spPr>
      </p:pic>
      <p:sp>
        <p:nvSpPr>
          <p:cNvPr id="17" name="Content Placeholder 16"/>
          <p:cNvSpPr>
            <a:spLocks noGrp="1"/>
          </p:cNvSpPr>
          <p:nvPr>
            <p:ph sz="quarter" idx="11" hasCustomPrompt="1"/>
          </p:nvPr>
        </p:nvSpPr>
        <p:spPr>
          <a:xfrm>
            <a:off x="8629798" y="5103705"/>
            <a:ext cx="2509838" cy="419100"/>
          </a:xfrm>
        </p:spPr>
        <p:txBody>
          <a:bodyPr/>
          <a:lstStyle>
            <a:lvl1pPr algn="r">
              <a:defRPr>
                <a:solidFill>
                  <a:schemeClr val="bg1"/>
                </a:solidFill>
                <a:latin typeface="+mn-lt"/>
              </a:defRPr>
            </a:lvl1pPr>
          </a:lstStyle>
          <a:p>
            <a:pPr lvl="0"/>
            <a:r>
              <a:rPr lang="en-US" dirty="0"/>
              <a:t>Date</a:t>
            </a:r>
          </a:p>
        </p:txBody>
      </p:sp>
    </p:spTree>
    <p:extLst>
      <p:ext uri="{BB962C8B-B14F-4D97-AF65-F5344CB8AC3E}">
        <p14:creationId xmlns:p14="http://schemas.microsoft.com/office/powerpoint/2010/main" val="14666751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3_Title Slide - 2">
    <p:spTree>
      <p:nvGrpSpPr>
        <p:cNvPr id="1" name=""/>
        <p:cNvGrpSpPr/>
        <p:nvPr/>
      </p:nvGrpSpPr>
      <p:grpSpPr>
        <a:xfrm>
          <a:off x="0" y="0"/>
          <a:ext cx="0" cy="0"/>
          <a:chOff x="0" y="0"/>
          <a:chExt cx="0" cy="0"/>
        </a:xfrm>
      </p:grpSpPr>
      <p:sp>
        <p:nvSpPr>
          <p:cNvPr id="21" name="Rectangle 20"/>
          <p:cNvSpPr/>
          <p:nvPr/>
        </p:nvSpPr>
        <p:spPr bwMode="auto">
          <a:xfrm>
            <a:off x="3" y="1"/>
            <a:ext cx="12300356" cy="6858000"/>
          </a:xfrm>
          <a:prstGeom prst="rect">
            <a:avLst/>
          </a:prstGeom>
          <a:solidFill>
            <a:schemeClr val="tx2"/>
          </a:solidFill>
          <a:ln w="9525" cap="flat" cmpd="sng" algn="ctr">
            <a:noFill/>
            <a:prstDash val="solid"/>
            <a:round/>
            <a:headEnd type="none" w="med" len="med"/>
            <a:tailEnd type="none" w="med" len="med"/>
          </a:ln>
          <a:effectLst/>
        </p:spPr>
        <p:txBody>
          <a:bodyPr vert="horz" wrap="square" lIns="101592" tIns="50796" rIns="101592" bIns="50796" numCol="1" rtlCol="0" anchor="t" anchorCtr="0" compatLnSpc="1">
            <a:prstTxWarp prst="textNoShape">
              <a:avLst/>
            </a:prstTxWarp>
          </a:bodyPr>
          <a:lstStyle/>
          <a:p>
            <a:pPr marL="0" marR="0" indent="0" algn="ctr" defTabSz="1201083" rtl="0" eaLnBrk="1" fontAlgn="base" latinLnBrk="0" hangingPunct="1">
              <a:lnSpc>
                <a:spcPct val="100000"/>
              </a:lnSpc>
              <a:spcBef>
                <a:spcPct val="0"/>
              </a:spcBef>
              <a:spcAft>
                <a:spcPct val="0"/>
              </a:spcAft>
              <a:buClrTx/>
              <a:buSzTx/>
              <a:buFontTx/>
              <a:buNone/>
              <a:tabLst/>
            </a:pPr>
            <a:endParaRPr kumimoji="0" lang="en-US" sz="1333" b="0" i="0" u="none" strike="noStrike" cap="none" normalizeH="0" baseline="0">
              <a:ln>
                <a:noFill/>
              </a:ln>
              <a:solidFill>
                <a:schemeClr val="tx1"/>
              </a:solidFill>
              <a:effectLst/>
              <a:latin typeface="Arial" charset="0"/>
            </a:endParaRPr>
          </a:p>
        </p:txBody>
      </p:sp>
      <p:sp>
        <p:nvSpPr>
          <p:cNvPr id="3" name="Title 2"/>
          <p:cNvSpPr>
            <a:spLocks noGrp="1"/>
          </p:cNvSpPr>
          <p:nvPr>
            <p:ph type="title"/>
          </p:nvPr>
        </p:nvSpPr>
        <p:spPr>
          <a:xfrm>
            <a:off x="404676" y="2241065"/>
            <a:ext cx="11393979" cy="535331"/>
          </a:xfrm>
        </p:spPr>
        <p:txBody>
          <a:bodyPr/>
          <a:lstStyle>
            <a:lvl1pPr algn="l">
              <a:defRPr>
                <a:solidFill>
                  <a:schemeClr val="bg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404637" y="2796989"/>
            <a:ext cx="11394016" cy="564053"/>
          </a:xfrm>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pic>
        <p:nvPicPr>
          <p:cNvPr id="6" name="Picture 5"/>
          <p:cNvPicPr>
            <a:picLocks noChangeAspect="1"/>
          </p:cNvPicPr>
          <p:nvPr userDrawn="1"/>
        </p:nvPicPr>
        <p:blipFill rotWithShape="1">
          <a:blip r:embed="rId2">
            <a:lum bright="70000" contrast="-70000"/>
          </a:blip>
          <a:srcRect b="17775"/>
          <a:stretch/>
        </p:blipFill>
        <p:spPr>
          <a:xfrm>
            <a:off x="253198" y="6145371"/>
            <a:ext cx="1161051" cy="432147"/>
          </a:xfrm>
          <a:prstGeom prst="rect">
            <a:avLst/>
          </a:prstGeom>
        </p:spPr>
      </p:pic>
    </p:spTree>
    <p:extLst>
      <p:ext uri="{BB962C8B-B14F-4D97-AF65-F5344CB8AC3E}">
        <p14:creationId xmlns:p14="http://schemas.microsoft.com/office/powerpoint/2010/main" val="25143532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Content with strapline">
    <p:spTree>
      <p:nvGrpSpPr>
        <p:cNvPr id="1" name=""/>
        <p:cNvGrpSpPr/>
        <p:nvPr/>
      </p:nvGrpSpPr>
      <p:grpSpPr>
        <a:xfrm>
          <a:off x="0" y="0"/>
          <a:ext cx="0" cy="0"/>
          <a:chOff x="0" y="0"/>
          <a:chExt cx="0" cy="0"/>
        </a:xfrm>
      </p:grpSpPr>
      <p:sp>
        <p:nvSpPr>
          <p:cNvPr id="6" name="Content Placeholder 5"/>
          <p:cNvSpPr>
            <a:spLocks noGrp="1"/>
          </p:cNvSpPr>
          <p:nvPr>
            <p:ph sz="quarter" idx="14"/>
          </p:nvPr>
        </p:nvSpPr>
        <p:spPr>
          <a:xfrm>
            <a:off x="399282" y="1414745"/>
            <a:ext cx="11383404" cy="4195483"/>
          </a:xfrm>
        </p:spPr>
        <p:txBody>
          <a:bodyPr/>
          <a:lstStyle>
            <a:lvl1pPr marL="0" indent="0">
              <a:buClr>
                <a:schemeClr val="tx2"/>
              </a:buClr>
              <a:buFont typeface="Arial" panose="020B0604020202020204" pitchFamily="34" charset="0"/>
              <a:buNone/>
              <a:defRPr/>
            </a:lvl1pPr>
            <a:lvl2pPr marL="513239" indent="-253972">
              <a:buClr>
                <a:schemeClr val="tx2"/>
              </a:buClr>
              <a:buFont typeface="Arial" panose="020B0604020202020204" pitchFamily="34" charset="0"/>
              <a:buChar char="•"/>
              <a:defRPr/>
            </a:lvl2pPr>
            <a:lvl3pPr marL="758392" indent="-243391">
              <a:buClr>
                <a:schemeClr val="tx2"/>
              </a:buClr>
              <a:buFont typeface="Arial" panose="020B0604020202020204" pitchFamily="34" charset="0"/>
              <a:buChar char="•"/>
              <a:defRPr/>
            </a:lvl3pPr>
            <a:lvl4pPr marL="1001784" indent="-241629">
              <a:buClr>
                <a:schemeClr val="tx2"/>
              </a:buClr>
              <a:buFont typeface="Arial" panose="020B0604020202020204" pitchFamily="34" charset="0"/>
              <a:buChar char="•"/>
              <a:defRPr/>
            </a:lvl4pPr>
            <a:lvl5pPr marL="1273395" indent="-269848">
              <a:buClr>
                <a:schemeClr val="tx2"/>
              </a:buClr>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Tree>
    <p:extLst>
      <p:ext uri="{BB962C8B-B14F-4D97-AF65-F5344CB8AC3E}">
        <p14:creationId xmlns:p14="http://schemas.microsoft.com/office/powerpoint/2010/main" val="23915617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General - 1 column no title[Jet Black]">
    <p:spTree>
      <p:nvGrpSpPr>
        <p:cNvPr id="1" name=""/>
        <p:cNvGrpSpPr/>
        <p:nvPr/>
      </p:nvGrpSpPr>
      <p:grpSpPr>
        <a:xfrm>
          <a:off x="0" y="0"/>
          <a:ext cx="0" cy="0"/>
          <a:chOff x="0" y="0"/>
          <a:chExt cx="0" cy="0"/>
        </a:xfrm>
      </p:grpSpPr>
      <p:sp>
        <p:nvSpPr>
          <p:cNvPr id="2" name="Rectangle 1"/>
          <p:cNvSpPr/>
          <p:nvPr/>
        </p:nvSpPr>
        <p:spPr>
          <a:xfrm>
            <a:off x="2" y="-1"/>
            <a:ext cx="3666241" cy="685800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800">
              <a:solidFill>
                <a:srgbClr val="FFFFFF"/>
              </a:solidFill>
            </a:endParaRPr>
          </a:p>
        </p:txBody>
      </p:sp>
      <p:sp>
        <p:nvSpPr>
          <p:cNvPr id="6" name="Title 1"/>
          <p:cNvSpPr>
            <a:spLocks noGrp="1"/>
          </p:cNvSpPr>
          <p:nvPr>
            <p:ph type="title"/>
          </p:nvPr>
        </p:nvSpPr>
        <p:spPr>
          <a:xfrm>
            <a:off x="582585" y="609602"/>
            <a:ext cx="2695939" cy="748795"/>
          </a:xfrm>
          <a:prstGeom prst="rect">
            <a:avLst/>
          </a:prstGeom>
        </p:spPr>
        <p:txBody>
          <a:bodyPr anchor="t"/>
          <a:lstStyle>
            <a:lvl1pPr>
              <a:lnSpc>
                <a:spcPct val="100000"/>
              </a:lnSpc>
              <a:defRPr sz="1800">
                <a:solidFill>
                  <a:schemeClr val="bg1"/>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23785" y="609600"/>
            <a:ext cx="7668683" cy="1219200"/>
          </a:xfrm>
        </p:spPr>
        <p:txBody>
          <a:bodyPr/>
          <a:lstStyle>
            <a:lvl1pPr marL="4763" indent="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3666245" y="6087036"/>
            <a:ext cx="7844439" cy="70821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1081088"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p:txBody>
      </p:sp>
      <p:pic>
        <p:nvPicPr>
          <p:cNvPr id="7" name="Picture 6"/>
          <p:cNvPicPr>
            <a:picLocks noChangeAspect="1"/>
          </p:cNvPicPr>
          <p:nvPr userDrawn="1"/>
        </p:nvPicPr>
        <p:blipFill rotWithShape="1">
          <a:blip r:embed="rId2">
            <a:lum bright="70000" contrast="-70000"/>
          </a:blip>
          <a:srcRect b="17775"/>
          <a:stretch/>
        </p:blipFill>
        <p:spPr>
          <a:xfrm>
            <a:off x="253198" y="6145371"/>
            <a:ext cx="1161051" cy="432147"/>
          </a:xfrm>
          <a:prstGeom prst="rect">
            <a:avLst/>
          </a:prstGeom>
        </p:spPr>
      </p:pic>
    </p:spTree>
    <p:extLst>
      <p:ext uri="{BB962C8B-B14F-4D97-AF65-F5344CB8AC3E}">
        <p14:creationId xmlns:p14="http://schemas.microsoft.com/office/powerpoint/2010/main" val="333025922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1_General - Top Heading [Jet Black]">
    <p:spTree>
      <p:nvGrpSpPr>
        <p:cNvPr id="1" name=""/>
        <p:cNvGrpSpPr/>
        <p:nvPr/>
      </p:nvGrpSpPr>
      <p:grpSpPr>
        <a:xfrm>
          <a:off x="0" y="0"/>
          <a:ext cx="0" cy="0"/>
          <a:chOff x="0" y="0"/>
          <a:chExt cx="0" cy="0"/>
        </a:xfrm>
      </p:grpSpPr>
      <p:sp>
        <p:nvSpPr>
          <p:cNvPr id="5" name="Rectangle 4"/>
          <p:cNvSpPr/>
          <p:nvPr/>
        </p:nvSpPr>
        <p:spPr>
          <a:xfrm>
            <a:off x="0" y="1"/>
            <a:ext cx="12192000" cy="206623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800">
              <a:solidFill>
                <a:srgbClr val="FFFFFF"/>
              </a:solidFill>
            </a:endParaRPr>
          </a:p>
        </p:txBody>
      </p:sp>
      <p:sp>
        <p:nvSpPr>
          <p:cNvPr id="3" name="Content Placeholder 2"/>
          <p:cNvSpPr>
            <a:spLocks noGrp="1"/>
          </p:cNvSpPr>
          <p:nvPr>
            <p:ph sz="quarter" idx="10"/>
          </p:nvPr>
        </p:nvSpPr>
        <p:spPr>
          <a:xfrm>
            <a:off x="585219" y="2304288"/>
            <a:ext cx="10819383" cy="1219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585216" y="609601"/>
            <a:ext cx="9565872" cy="420564"/>
          </a:xfrm>
        </p:spPr>
        <p:txBody>
          <a:bodyPr/>
          <a:lstStyle>
            <a:lvl1pPr>
              <a:defRPr sz="2400">
                <a:solidFill>
                  <a:srgbClr val="FFFFFF"/>
                </a:solidFill>
              </a:defRPr>
            </a:lvl1pPr>
          </a:lstStyle>
          <a:p>
            <a:r>
              <a:rPr lang="en-US"/>
              <a:t>Click to edit Master title style</a:t>
            </a:r>
            <a:endParaRPr lang="en-US" dirty="0"/>
          </a:p>
        </p:txBody>
      </p:sp>
      <p:sp>
        <p:nvSpPr>
          <p:cNvPr id="11" name="Rectangle 10"/>
          <p:cNvSpPr/>
          <p:nvPr userDrawn="1"/>
        </p:nvSpPr>
        <p:spPr>
          <a:xfrm>
            <a:off x="11769056" y="6611780"/>
            <a:ext cx="341760" cy="246221"/>
          </a:xfrm>
          <a:prstGeom prst="rect">
            <a:avLst/>
          </a:prstGeom>
        </p:spPr>
        <p:txBody>
          <a:bodyPr wrap="none">
            <a:spAutoFit/>
          </a:bodyPr>
          <a:lstStyle/>
          <a:p>
            <a:fld id="{25A90C1E-E9B0-4AFE-9350-6E7D94D124B6}" type="slidenum">
              <a:rPr lang="en-US" sz="1000" smtClean="0">
                <a:latin typeface="Century Gothic" panose="020B0502020202020204" pitchFamily="34" charset="0"/>
              </a:rPr>
              <a:pPr/>
              <a:t>‹#›</a:t>
            </a:fld>
            <a:endParaRPr lang="en-US" sz="1000" dirty="0">
              <a:latin typeface="Century Gothic" panose="020B0502020202020204" pitchFamily="34" charset="0"/>
            </a:endParaRPr>
          </a:p>
        </p:txBody>
      </p:sp>
      <p:sp>
        <p:nvSpPr>
          <p:cNvPr id="12" name="Shape 72"/>
          <p:cNvSpPr/>
          <p:nvPr userDrawn="1"/>
        </p:nvSpPr>
        <p:spPr>
          <a:xfrm rot="5400000">
            <a:off x="9301955" y="3109480"/>
            <a:ext cx="5389883" cy="154017"/>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t" anchorCtr="0">
            <a:spAutoFit/>
          </a:bodyPr>
          <a:lstStyle>
            <a:lvl1pPr marL="342900" indent="-342900" algn="r" defTabSz="457200">
              <a:lnSpc>
                <a:spcPct val="150000"/>
              </a:lnSpc>
              <a:defRPr sz="1400">
                <a:solidFill>
                  <a:srgbClr val="FFFFFF"/>
                </a:solidFill>
                <a:latin typeface="Arial"/>
                <a:ea typeface="Arial"/>
                <a:cs typeface="Arial"/>
                <a:sym typeface="Arial"/>
              </a:defRPr>
            </a:lvl1pPr>
          </a:lstStyle>
          <a:p>
            <a:pPr>
              <a:defRPr sz="1800">
                <a:solidFill>
                  <a:srgbClr val="000000"/>
                </a:solidFill>
              </a:defRPr>
            </a:pPr>
            <a:r>
              <a:rPr lang="ga-IE" sz="667" dirty="0">
                <a:solidFill>
                  <a:srgbClr val="000000"/>
                </a:solidFill>
              </a:rPr>
              <a:t>Copyright © </a:t>
            </a:r>
            <a:r>
              <a:rPr lang="en-US" sz="667" dirty="0">
                <a:solidFill>
                  <a:srgbClr val="000000"/>
                </a:solidFill>
              </a:rPr>
              <a:t>WisePlum</a:t>
            </a:r>
            <a:r>
              <a:rPr lang="ga-IE" sz="667" dirty="0">
                <a:solidFill>
                  <a:srgbClr val="000000"/>
                </a:solidFill>
              </a:rPr>
              <a:t> 201</a:t>
            </a:r>
            <a:r>
              <a:rPr lang="en-US" sz="667" dirty="0">
                <a:solidFill>
                  <a:srgbClr val="000000"/>
                </a:solidFill>
              </a:rPr>
              <a:t>7</a:t>
            </a:r>
            <a:r>
              <a:rPr lang="ga-IE" sz="667" dirty="0">
                <a:solidFill>
                  <a:srgbClr val="000000"/>
                </a:solidFill>
              </a:rPr>
              <a:t>. All rights reserved.</a:t>
            </a:r>
            <a:endParaRPr sz="667" dirty="0">
              <a:solidFill>
                <a:srgbClr val="000000"/>
              </a:solidFill>
            </a:endParaRPr>
          </a:p>
        </p:txBody>
      </p:sp>
      <p:pic>
        <p:nvPicPr>
          <p:cNvPr id="9" name="Picture 8"/>
          <p:cNvPicPr>
            <a:picLocks noChangeAspect="1"/>
          </p:cNvPicPr>
          <p:nvPr userDrawn="1"/>
        </p:nvPicPr>
        <p:blipFill>
          <a:blip r:embed="rId2"/>
          <a:stretch>
            <a:fillRect/>
          </a:stretch>
        </p:blipFill>
        <p:spPr>
          <a:xfrm>
            <a:off x="152423" y="6111058"/>
            <a:ext cx="1315453" cy="480108"/>
          </a:xfrm>
          <a:prstGeom prst="rect">
            <a:avLst/>
          </a:prstGeom>
        </p:spPr>
      </p:pic>
    </p:spTree>
    <p:extLst>
      <p:ext uri="{BB962C8B-B14F-4D97-AF65-F5344CB8AC3E}">
        <p14:creationId xmlns:p14="http://schemas.microsoft.com/office/powerpoint/2010/main" val="267233079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Title and Content with strapline">
    <p:spTree>
      <p:nvGrpSpPr>
        <p:cNvPr id="1" name=""/>
        <p:cNvGrpSpPr/>
        <p:nvPr/>
      </p:nvGrpSpPr>
      <p:grpSpPr>
        <a:xfrm>
          <a:off x="0" y="0"/>
          <a:ext cx="0" cy="0"/>
          <a:chOff x="0" y="0"/>
          <a:chExt cx="0" cy="0"/>
        </a:xfrm>
      </p:grpSpPr>
      <p:sp>
        <p:nvSpPr>
          <p:cNvPr id="4" name="Rectangle 3"/>
          <p:cNvSpPr/>
          <p:nvPr userDrawn="1"/>
        </p:nvSpPr>
        <p:spPr>
          <a:xfrm>
            <a:off x="2" y="6027822"/>
            <a:ext cx="12191999" cy="83017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800">
              <a:solidFill>
                <a:srgbClr val="FFFFFF"/>
              </a:solidFill>
            </a:endParaRPr>
          </a:p>
        </p:txBody>
      </p:sp>
      <p:sp>
        <p:nvSpPr>
          <p:cNvPr id="6" name="Content Placeholder 5"/>
          <p:cNvSpPr>
            <a:spLocks noGrp="1"/>
          </p:cNvSpPr>
          <p:nvPr>
            <p:ph sz="quarter" idx="14"/>
          </p:nvPr>
        </p:nvSpPr>
        <p:spPr>
          <a:xfrm>
            <a:off x="399282" y="1414745"/>
            <a:ext cx="11383404" cy="4013336"/>
          </a:xfrm>
        </p:spPr>
        <p:txBody>
          <a:bodyPr/>
          <a:lstStyle>
            <a:lvl1pPr marL="0" indent="0">
              <a:buClr>
                <a:schemeClr val="tx2"/>
              </a:buClr>
              <a:buFont typeface="Arial" panose="020B0604020202020204" pitchFamily="34" charset="0"/>
              <a:buNone/>
              <a:defRPr/>
            </a:lvl1pPr>
            <a:lvl2pPr marL="513239" indent="-253972">
              <a:buClr>
                <a:schemeClr val="tx2"/>
              </a:buClr>
              <a:buFont typeface="Arial" panose="020B0604020202020204" pitchFamily="34" charset="0"/>
              <a:buChar char="•"/>
              <a:defRPr/>
            </a:lvl2pPr>
            <a:lvl3pPr marL="758392" indent="-243391">
              <a:buClr>
                <a:schemeClr val="tx2"/>
              </a:buClr>
              <a:buFont typeface="Arial" panose="020B0604020202020204" pitchFamily="34" charset="0"/>
              <a:buChar char="•"/>
              <a:defRPr/>
            </a:lvl3pPr>
            <a:lvl4pPr marL="1001784" indent="-241629">
              <a:buClr>
                <a:schemeClr val="tx2"/>
              </a:buClr>
              <a:buFont typeface="Arial" panose="020B0604020202020204" pitchFamily="34" charset="0"/>
              <a:buChar char="•"/>
              <a:defRPr/>
            </a:lvl4pPr>
            <a:lvl5pPr marL="1273395" indent="-269848">
              <a:buClr>
                <a:schemeClr val="tx2"/>
              </a:buClr>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11" name="Rectangle 10"/>
          <p:cNvSpPr/>
          <p:nvPr userDrawn="1"/>
        </p:nvSpPr>
        <p:spPr>
          <a:xfrm>
            <a:off x="11769056" y="6611780"/>
            <a:ext cx="341760" cy="246221"/>
          </a:xfrm>
          <a:prstGeom prst="rect">
            <a:avLst/>
          </a:prstGeom>
        </p:spPr>
        <p:txBody>
          <a:bodyPr wrap="none">
            <a:spAutoFit/>
          </a:bodyPr>
          <a:lstStyle/>
          <a:p>
            <a:fld id="{25A90C1E-E9B0-4AFE-9350-6E7D94D124B6}" type="slidenum">
              <a:rPr lang="en-US" sz="1000" smtClean="0">
                <a:solidFill>
                  <a:schemeClr val="bg1"/>
                </a:solidFill>
                <a:latin typeface="Century Gothic" panose="020B0502020202020204" pitchFamily="34" charset="0"/>
              </a:rPr>
              <a:pPr/>
              <a:t>‹#›</a:t>
            </a:fld>
            <a:endParaRPr lang="en-US" sz="1000" dirty="0">
              <a:solidFill>
                <a:schemeClr val="bg1"/>
              </a:solidFill>
              <a:latin typeface="Century Gothic" panose="020B0502020202020204" pitchFamily="34" charset="0"/>
            </a:endParaRPr>
          </a:p>
        </p:txBody>
      </p:sp>
      <p:pic>
        <p:nvPicPr>
          <p:cNvPr id="7" name="Picture 6"/>
          <p:cNvPicPr>
            <a:picLocks noChangeAspect="1"/>
          </p:cNvPicPr>
          <p:nvPr userDrawn="1"/>
        </p:nvPicPr>
        <p:blipFill rotWithShape="1">
          <a:blip r:embed="rId2">
            <a:lum bright="70000" contrast="-70000"/>
          </a:blip>
          <a:srcRect b="17775"/>
          <a:stretch/>
        </p:blipFill>
        <p:spPr>
          <a:xfrm>
            <a:off x="253198" y="6145371"/>
            <a:ext cx="1161051" cy="432147"/>
          </a:xfrm>
          <a:prstGeom prst="rect">
            <a:avLst/>
          </a:prstGeom>
        </p:spPr>
      </p:pic>
    </p:spTree>
    <p:extLst>
      <p:ext uri="{BB962C8B-B14F-4D97-AF65-F5344CB8AC3E}">
        <p14:creationId xmlns:p14="http://schemas.microsoft.com/office/powerpoint/2010/main" val="10526138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and Content with strapline">
    <p:spTree>
      <p:nvGrpSpPr>
        <p:cNvPr id="1" name=""/>
        <p:cNvGrpSpPr/>
        <p:nvPr/>
      </p:nvGrpSpPr>
      <p:grpSpPr>
        <a:xfrm>
          <a:off x="0" y="0"/>
          <a:ext cx="0" cy="0"/>
          <a:chOff x="0" y="0"/>
          <a:chExt cx="0" cy="0"/>
        </a:xfrm>
      </p:grpSpPr>
      <p:sp>
        <p:nvSpPr>
          <p:cNvPr id="4" name="Rectangle 3"/>
          <p:cNvSpPr/>
          <p:nvPr userDrawn="1"/>
        </p:nvSpPr>
        <p:spPr>
          <a:xfrm>
            <a:off x="2" y="6027822"/>
            <a:ext cx="12191999" cy="83017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800">
              <a:solidFill>
                <a:srgbClr val="FFFFFF"/>
              </a:solidFill>
            </a:endParaRPr>
          </a:p>
        </p:txBody>
      </p:sp>
      <p:sp>
        <p:nvSpPr>
          <p:cNvPr id="11" name="Rectangle 10"/>
          <p:cNvSpPr/>
          <p:nvPr userDrawn="1"/>
        </p:nvSpPr>
        <p:spPr>
          <a:xfrm>
            <a:off x="11769056" y="6611780"/>
            <a:ext cx="341760" cy="246221"/>
          </a:xfrm>
          <a:prstGeom prst="rect">
            <a:avLst/>
          </a:prstGeom>
        </p:spPr>
        <p:txBody>
          <a:bodyPr wrap="none">
            <a:spAutoFit/>
          </a:bodyPr>
          <a:lstStyle/>
          <a:p>
            <a:fld id="{25A90C1E-E9B0-4AFE-9350-6E7D94D124B6}" type="slidenum">
              <a:rPr lang="en-US" sz="1000" smtClean="0">
                <a:solidFill>
                  <a:schemeClr val="bg1"/>
                </a:solidFill>
                <a:latin typeface="Century Gothic" panose="020B0502020202020204" pitchFamily="34" charset="0"/>
              </a:rPr>
              <a:pPr/>
              <a:t>‹#›</a:t>
            </a:fld>
            <a:endParaRPr lang="en-US" sz="1000" dirty="0">
              <a:solidFill>
                <a:schemeClr val="bg1"/>
              </a:solidFill>
              <a:latin typeface="Century Gothic" panose="020B0502020202020204" pitchFamily="34" charset="0"/>
            </a:endParaRPr>
          </a:p>
        </p:txBody>
      </p:sp>
      <p:pic>
        <p:nvPicPr>
          <p:cNvPr id="7" name="Picture 6"/>
          <p:cNvPicPr>
            <a:picLocks noChangeAspect="1"/>
          </p:cNvPicPr>
          <p:nvPr userDrawn="1"/>
        </p:nvPicPr>
        <p:blipFill rotWithShape="1">
          <a:blip r:embed="rId2">
            <a:lum bright="70000" contrast="-70000"/>
          </a:blip>
          <a:srcRect b="17775"/>
          <a:stretch/>
        </p:blipFill>
        <p:spPr>
          <a:xfrm>
            <a:off x="253198" y="6145371"/>
            <a:ext cx="1161051" cy="432147"/>
          </a:xfrm>
          <a:prstGeom prst="rect">
            <a:avLst/>
          </a:prstGeom>
        </p:spPr>
      </p:pic>
    </p:spTree>
    <p:extLst>
      <p:ext uri="{BB962C8B-B14F-4D97-AF65-F5344CB8AC3E}">
        <p14:creationId xmlns:p14="http://schemas.microsoft.com/office/powerpoint/2010/main" val="34875616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lstStyle>
            <a:lvl1pPr>
              <a:defRPr sz="2400"/>
            </a:lvl1pPr>
          </a:lstStyle>
          <a:p>
            <a:r>
              <a:rPr lang="en-US"/>
              <a:t>Click to edit Master title style</a:t>
            </a:r>
            <a:endParaRPr lang="en-US" dirty="0"/>
          </a:p>
        </p:txBody>
      </p:sp>
    </p:spTree>
    <p:extLst>
      <p:ext uri="{BB962C8B-B14F-4D97-AF65-F5344CB8AC3E}">
        <p14:creationId xmlns:p14="http://schemas.microsoft.com/office/powerpoint/2010/main" val="3853582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ext Placeholder 4"/>
          <p:cNvSpPr>
            <a:spLocks noGrp="1"/>
          </p:cNvSpPr>
          <p:nvPr>
            <p:ph type="body" sz="quarter" idx="10"/>
          </p:nvPr>
        </p:nvSpPr>
        <p:spPr>
          <a:xfrm>
            <a:off x="404637" y="2796989"/>
            <a:ext cx="11394016" cy="564053"/>
          </a:xfrm>
        </p:spPr>
        <p:txBody>
          <a:bodyPr/>
          <a:lstStyle>
            <a:lvl1pPr>
              <a:defRPr sz="240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5" name="Title 2"/>
          <p:cNvSpPr>
            <a:spLocks noGrp="1"/>
          </p:cNvSpPr>
          <p:nvPr>
            <p:ph type="title"/>
          </p:nvPr>
        </p:nvSpPr>
        <p:spPr>
          <a:xfrm>
            <a:off x="404676" y="2241065"/>
            <a:ext cx="11393979" cy="535331"/>
          </a:xfrm>
        </p:spPr>
        <p:txBody>
          <a:bodyPr/>
          <a:lstStyle>
            <a:lvl1pPr algn="l">
              <a:defRPr sz="3200">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23871585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4_Title Slide - 2">
    <p:spTree>
      <p:nvGrpSpPr>
        <p:cNvPr id="1" name=""/>
        <p:cNvGrpSpPr/>
        <p:nvPr/>
      </p:nvGrpSpPr>
      <p:grpSpPr>
        <a:xfrm>
          <a:off x="0" y="0"/>
          <a:ext cx="0" cy="0"/>
          <a:chOff x="0" y="0"/>
          <a:chExt cx="0" cy="0"/>
        </a:xfrm>
      </p:grpSpPr>
      <p:sp>
        <p:nvSpPr>
          <p:cNvPr id="21" name="Rectangle 20"/>
          <p:cNvSpPr/>
          <p:nvPr/>
        </p:nvSpPr>
        <p:spPr bwMode="auto">
          <a:xfrm>
            <a:off x="3" y="1"/>
            <a:ext cx="12300356" cy="6858000"/>
          </a:xfrm>
          <a:prstGeom prst="rect">
            <a:avLst/>
          </a:prstGeom>
          <a:solidFill>
            <a:schemeClr val="bg2"/>
          </a:solidFill>
          <a:ln w="9525" cap="flat" cmpd="sng" algn="ctr">
            <a:noFill/>
            <a:prstDash val="solid"/>
            <a:round/>
            <a:headEnd type="none" w="med" len="med"/>
            <a:tailEnd type="none" w="med" len="med"/>
          </a:ln>
          <a:effectLst/>
        </p:spPr>
        <p:txBody>
          <a:bodyPr vert="horz" wrap="square" lIns="101592" tIns="50796" rIns="101592" bIns="50796" numCol="1" rtlCol="0" anchor="t" anchorCtr="0" compatLnSpc="1">
            <a:prstTxWarp prst="textNoShape">
              <a:avLst/>
            </a:prstTxWarp>
          </a:bodyPr>
          <a:lstStyle/>
          <a:p>
            <a:pPr marL="0" marR="0" indent="0" algn="ctr" defTabSz="1201083" rtl="0" eaLnBrk="1" fontAlgn="base" latinLnBrk="0" hangingPunct="1">
              <a:lnSpc>
                <a:spcPct val="100000"/>
              </a:lnSpc>
              <a:spcBef>
                <a:spcPct val="0"/>
              </a:spcBef>
              <a:spcAft>
                <a:spcPct val="0"/>
              </a:spcAft>
              <a:buClrTx/>
              <a:buSzTx/>
              <a:buFontTx/>
              <a:buNone/>
              <a:tabLst/>
            </a:pPr>
            <a:endParaRPr kumimoji="0" lang="en-US" sz="1333" b="0" i="0" u="none" strike="noStrike" cap="none" normalizeH="0" baseline="0">
              <a:ln>
                <a:noFill/>
              </a:ln>
              <a:solidFill>
                <a:schemeClr val="tx1"/>
              </a:solidFill>
              <a:effectLst/>
              <a:latin typeface="Arial" charset="0"/>
            </a:endParaRPr>
          </a:p>
        </p:txBody>
      </p:sp>
      <p:sp>
        <p:nvSpPr>
          <p:cNvPr id="3" name="Title 2"/>
          <p:cNvSpPr>
            <a:spLocks noGrp="1"/>
          </p:cNvSpPr>
          <p:nvPr>
            <p:ph type="title"/>
          </p:nvPr>
        </p:nvSpPr>
        <p:spPr>
          <a:xfrm>
            <a:off x="404676" y="2241065"/>
            <a:ext cx="11393979" cy="535331"/>
          </a:xfrm>
        </p:spPr>
        <p:txBody>
          <a:bodyPr/>
          <a:lstStyle>
            <a:lvl1pPr algn="l">
              <a:defRPr sz="3200">
                <a:solidFill>
                  <a:schemeClr val="bg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404637" y="2796989"/>
            <a:ext cx="11394016" cy="564053"/>
          </a:xfrm>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pic>
        <p:nvPicPr>
          <p:cNvPr id="6" name="Picture 5"/>
          <p:cNvPicPr>
            <a:picLocks noChangeAspect="1"/>
          </p:cNvPicPr>
          <p:nvPr userDrawn="1"/>
        </p:nvPicPr>
        <p:blipFill rotWithShape="1">
          <a:blip r:embed="rId2">
            <a:lum bright="70000" contrast="-70000"/>
          </a:blip>
          <a:srcRect b="17775"/>
          <a:stretch/>
        </p:blipFill>
        <p:spPr>
          <a:xfrm>
            <a:off x="253198" y="6145371"/>
            <a:ext cx="1161051" cy="432147"/>
          </a:xfrm>
          <a:prstGeom prst="rect">
            <a:avLst/>
          </a:prstGeom>
        </p:spPr>
      </p:pic>
    </p:spTree>
    <p:extLst>
      <p:ext uri="{BB962C8B-B14F-4D97-AF65-F5344CB8AC3E}">
        <p14:creationId xmlns:p14="http://schemas.microsoft.com/office/powerpoint/2010/main" val="33980229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General - 2 column subhead">
    <p:spTree>
      <p:nvGrpSpPr>
        <p:cNvPr id="1" name=""/>
        <p:cNvGrpSpPr/>
        <p:nvPr/>
      </p:nvGrpSpPr>
      <p:grpSpPr>
        <a:xfrm>
          <a:off x="0" y="0"/>
          <a:ext cx="0" cy="0"/>
          <a:chOff x="0" y="0"/>
          <a:chExt cx="0" cy="0"/>
        </a:xfrm>
      </p:grpSpPr>
      <p:sp>
        <p:nvSpPr>
          <p:cNvPr id="11" name="Rectangle 10"/>
          <p:cNvSpPr/>
          <p:nvPr/>
        </p:nvSpPr>
        <p:spPr>
          <a:xfrm>
            <a:off x="1" y="-1"/>
            <a:ext cx="3666241" cy="6858001"/>
          </a:xfrm>
          <a:prstGeom prst="rect">
            <a:avLst/>
          </a:prstGeom>
          <a:solidFill>
            <a:srgbClr val="0C67B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srgbClr val="FFFFFF"/>
              </a:solidFill>
            </a:endParaRPr>
          </a:p>
        </p:txBody>
      </p:sp>
      <p:sp>
        <p:nvSpPr>
          <p:cNvPr id="6" name="Title 1"/>
          <p:cNvSpPr>
            <a:spLocks noGrp="1"/>
          </p:cNvSpPr>
          <p:nvPr>
            <p:ph type="title"/>
          </p:nvPr>
        </p:nvSpPr>
        <p:spPr>
          <a:xfrm>
            <a:off x="582585" y="609600"/>
            <a:ext cx="2695939" cy="748795"/>
          </a:xfrm>
          <a:prstGeom prst="rect">
            <a:avLst/>
          </a:prstGeom>
        </p:spPr>
        <p:txBody>
          <a:bodyPr/>
          <a:lstStyle>
            <a:lvl1pPr>
              <a:lnSpc>
                <a:spcPct val="100000"/>
              </a:lnSpc>
              <a:defRPr>
                <a:solidFill>
                  <a:srgbClr val="FFFFFF"/>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7745" y="1219200"/>
            <a:ext cx="3608832" cy="1219200"/>
          </a:xfrm>
        </p:spPr>
        <p:txBody>
          <a:bodyPr/>
          <a:lstStyle>
            <a:lvl1pPr marL="6351" indent="0">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1" hasCustomPrompt="1"/>
          </p:nvPr>
        </p:nvSpPr>
        <p:spPr>
          <a:xfrm>
            <a:off x="4047745" y="609600"/>
            <a:ext cx="7431273" cy="420564"/>
          </a:xfrm>
        </p:spPr>
        <p:txBody>
          <a:bodyPr wrap="square">
            <a:spAutoFit/>
          </a:bodyPr>
          <a:lstStyle>
            <a:lvl1pPr>
              <a:defRPr b="1"/>
            </a:lvl1pPr>
            <a:lvl2pPr>
              <a:defRPr b="1"/>
            </a:lvl2pPr>
            <a:lvl3pPr>
              <a:defRPr b="1"/>
            </a:lvl3pPr>
            <a:lvl4pPr>
              <a:defRPr b="1"/>
            </a:lvl4pPr>
            <a:lvl5pPr>
              <a:defRPr b="1"/>
            </a:lvl5pPr>
          </a:lstStyle>
          <a:p>
            <a:pPr lvl="0"/>
            <a:r>
              <a:rPr lang="en-US" dirty="0"/>
              <a:t>Subtitle</a:t>
            </a:r>
          </a:p>
        </p:txBody>
      </p:sp>
      <p:sp>
        <p:nvSpPr>
          <p:cNvPr id="10" name="Content Placeholder 9"/>
          <p:cNvSpPr>
            <a:spLocks noGrp="1"/>
          </p:cNvSpPr>
          <p:nvPr>
            <p:ph sz="quarter" idx="12"/>
          </p:nvPr>
        </p:nvSpPr>
        <p:spPr>
          <a:xfrm>
            <a:off x="7878457" y="1219200"/>
            <a:ext cx="3594001" cy="1219200"/>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95418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7_Title Slide - 2">
    <p:spTree>
      <p:nvGrpSpPr>
        <p:cNvPr id="1" name=""/>
        <p:cNvGrpSpPr/>
        <p:nvPr/>
      </p:nvGrpSpPr>
      <p:grpSpPr>
        <a:xfrm>
          <a:off x="0" y="0"/>
          <a:ext cx="0" cy="0"/>
          <a:chOff x="0" y="0"/>
          <a:chExt cx="0" cy="0"/>
        </a:xfrm>
      </p:grpSpPr>
      <p:sp>
        <p:nvSpPr>
          <p:cNvPr id="21" name="Rectangle 20"/>
          <p:cNvSpPr/>
          <p:nvPr/>
        </p:nvSpPr>
        <p:spPr bwMode="auto">
          <a:xfrm>
            <a:off x="3" y="1"/>
            <a:ext cx="12300356" cy="6858000"/>
          </a:xfrm>
          <a:prstGeom prst="rect">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101592" tIns="50796" rIns="101592" bIns="50796" numCol="1" rtlCol="0" anchor="t" anchorCtr="0" compatLnSpc="1">
            <a:prstTxWarp prst="textNoShape">
              <a:avLst/>
            </a:prstTxWarp>
          </a:bodyPr>
          <a:lstStyle/>
          <a:p>
            <a:pPr marL="0" marR="0" indent="0" algn="ctr" defTabSz="1201083" rtl="0" eaLnBrk="1" fontAlgn="base" latinLnBrk="0" hangingPunct="1">
              <a:lnSpc>
                <a:spcPct val="100000"/>
              </a:lnSpc>
              <a:spcBef>
                <a:spcPct val="0"/>
              </a:spcBef>
              <a:spcAft>
                <a:spcPct val="0"/>
              </a:spcAft>
              <a:buClrTx/>
              <a:buSzTx/>
              <a:buFontTx/>
              <a:buNone/>
              <a:tabLst/>
            </a:pPr>
            <a:endParaRPr kumimoji="0" lang="en-US" sz="1333" b="0" i="0" u="none" strike="noStrike" cap="none" normalizeH="0" baseline="0">
              <a:ln>
                <a:noFill/>
              </a:ln>
              <a:solidFill>
                <a:schemeClr val="tx1"/>
              </a:solidFill>
              <a:effectLst/>
              <a:latin typeface="Arial" charset="0"/>
            </a:endParaRPr>
          </a:p>
        </p:txBody>
      </p:sp>
      <p:sp>
        <p:nvSpPr>
          <p:cNvPr id="3" name="Title 2"/>
          <p:cNvSpPr>
            <a:spLocks noGrp="1"/>
          </p:cNvSpPr>
          <p:nvPr>
            <p:ph type="title"/>
          </p:nvPr>
        </p:nvSpPr>
        <p:spPr>
          <a:xfrm>
            <a:off x="404676" y="2241065"/>
            <a:ext cx="11393979" cy="535331"/>
          </a:xfrm>
        </p:spPr>
        <p:txBody>
          <a:bodyPr/>
          <a:lstStyle>
            <a:lvl1pPr algn="l">
              <a:defRPr sz="3200">
                <a:solidFill>
                  <a:schemeClr val="bg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404637" y="2796989"/>
            <a:ext cx="11394016" cy="564053"/>
          </a:xfrm>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pic>
        <p:nvPicPr>
          <p:cNvPr id="7" name="Picture 6"/>
          <p:cNvPicPr>
            <a:picLocks noChangeAspect="1"/>
          </p:cNvPicPr>
          <p:nvPr userDrawn="1"/>
        </p:nvPicPr>
        <p:blipFill>
          <a:blip r:embed="rId2">
            <a:clrChange>
              <a:clrFrom>
                <a:srgbClr val="FFFFFF"/>
              </a:clrFrom>
              <a:clrTo>
                <a:srgbClr val="FFFFFF">
                  <a:alpha val="0"/>
                </a:srgbClr>
              </a:clrTo>
            </a:clrChange>
          </a:blip>
          <a:stretch>
            <a:fillRect/>
          </a:stretch>
        </p:blipFill>
        <p:spPr>
          <a:xfrm>
            <a:off x="152423" y="6111058"/>
            <a:ext cx="1315453" cy="480108"/>
          </a:xfrm>
          <a:prstGeom prst="rect">
            <a:avLst/>
          </a:prstGeom>
        </p:spPr>
      </p:pic>
    </p:spTree>
    <p:extLst>
      <p:ext uri="{BB962C8B-B14F-4D97-AF65-F5344CB8AC3E}">
        <p14:creationId xmlns:p14="http://schemas.microsoft.com/office/powerpoint/2010/main" val="19147885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5_Title Slide - 2">
    <p:spTree>
      <p:nvGrpSpPr>
        <p:cNvPr id="1" name=""/>
        <p:cNvGrpSpPr/>
        <p:nvPr/>
      </p:nvGrpSpPr>
      <p:grpSpPr>
        <a:xfrm>
          <a:off x="0" y="0"/>
          <a:ext cx="0" cy="0"/>
          <a:chOff x="0" y="0"/>
          <a:chExt cx="0" cy="0"/>
        </a:xfrm>
      </p:grpSpPr>
      <p:sp>
        <p:nvSpPr>
          <p:cNvPr id="21" name="Rectangle 20"/>
          <p:cNvSpPr/>
          <p:nvPr/>
        </p:nvSpPr>
        <p:spPr bwMode="auto">
          <a:xfrm>
            <a:off x="3" y="1"/>
            <a:ext cx="12300356" cy="6858000"/>
          </a:xfrm>
          <a:prstGeom prst="rect">
            <a:avLst/>
          </a:prstGeom>
          <a:solidFill>
            <a:schemeClr val="accent1"/>
          </a:solidFill>
          <a:ln w="9525" cap="flat" cmpd="sng" algn="ctr">
            <a:noFill/>
            <a:prstDash val="solid"/>
            <a:round/>
            <a:headEnd type="none" w="med" len="med"/>
            <a:tailEnd type="none" w="med" len="med"/>
          </a:ln>
          <a:effectLst/>
        </p:spPr>
        <p:txBody>
          <a:bodyPr vert="horz" wrap="square" lIns="101592" tIns="50796" rIns="101592" bIns="50796" numCol="1" rtlCol="0" anchor="t" anchorCtr="0" compatLnSpc="1">
            <a:prstTxWarp prst="textNoShape">
              <a:avLst/>
            </a:prstTxWarp>
          </a:bodyPr>
          <a:lstStyle/>
          <a:p>
            <a:pPr marL="0" marR="0" indent="0" algn="ctr" defTabSz="1201083" rtl="0" eaLnBrk="1" fontAlgn="base" latinLnBrk="0" hangingPunct="1">
              <a:lnSpc>
                <a:spcPct val="100000"/>
              </a:lnSpc>
              <a:spcBef>
                <a:spcPct val="0"/>
              </a:spcBef>
              <a:spcAft>
                <a:spcPct val="0"/>
              </a:spcAft>
              <a:buClrTx/>
              <a:buSzTx/>
              <a:buFontTx/>
              <a:buNone/>
              <a:tabLst/>
            </a:pPr>
            <a:endParaRPr kumimoji="0" lang="en-US" sz="1333" b="0" i="0" u="none" strike="noStrike" cap="none" normalizeH="0" baseline="0">
              <a:ln>
                <a:noFill/>
              </a:ln>
              <a:solidFill>
                <a:schemeClr val="tx1"/>
              </a:solidFill>
              <a:effectLst/>
              <a:latin typeface="Arial" charset="0"/>
            </a:endParaRPr>
          </a:p>
        </p:txBody>
      </p:sp>
      <p:sp>
        <p:nvSpPr>
          <p:cNvPr id="3" name="Title 2"/>
          <p:cNvSpPr>
            <a:spLocks noGrp="1"/>
          </p:cNvSpPr>
          <p:nvPr>
            <p:ph type="title"/>
          </p:nvPr>
        </p:nvSpPr>
        <p:spPr>
          <a:xfrm>
            <a:off x="404676" y="2241065"/>
            <a:ext cx="11393979" cy="535331"/>
          </a:xfrm>
        </p:spPr>
        <p:txBody>
          <a:bodyPr/>
          <a:lstStyle>
            <a:lvl1pPr algn="l">
              <a:defRPr sz="3200">
                <a:solidFill>
                  <a:schemeClr val="bg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404637" y="2796989"/>
            <a:ext cx="11394016" cy="564053"/>
          </a:xfrm>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pic>
        <p:nvPicPr>
          <p:cNvPr id="6" name="Picture 5"/>
          <p:cNvPicPr>
            <a:picLocks noChangeAspect="1"/>
          </p:cNvPicPr>
          <p:nvPr userDrawn="1"/>
        </p:nvPicPr>
        <p:blipFill rotWithShape="1">
          <a:blip r:embed="rId2">
            <a:lum bright="70000" contrast="-70000"/>
          </a:blip>
          <a:srcRect b="17775"/>
          <a:stretch/>
        </p:blipFill>
        <p:spPr>
          <a:xfrm>
            <a:off x="253198" y="6145371"/>
            <a:ext cx="1161051" cy="432147"/>
          </a:xfrm>
          <a:prstGeom prst="rect">
            <a:avLst/>
          </a:prstGeom>
        </p:spPr>
      </p:pic>
    </p:spTree>
    <p:extLst>
      <p:ext uri="{BB962C8B-B14F-4D97-AF65-F5344CB8AC3E}">
        <p14:creationId xmlns:p14="http://schemas.microsoft.com/office/powerpoint/2010/main" val="37299416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6_Title Slide - 2">
    <p:spTree>
      <p:nvGrpSpPr>
        <p:cNvPr id="1" name=""/>
        <p:cNvGrpSpPr/>
        <p:nvPr/>
      </p:nvGrpSpPr>
      <p:grpSpPr>
        <a:xfrm>
          <a:off x="0" y="0"/>
          <a:ext cx="0" cy="0"/>
          <a:chOff x="0" y="0"/>
          <a:chExt cx="0" cy="0"/>
        </a:xfrm>
      </p:grpSpPr>
      <p:sp>
        <p:nvSpPr>
          <p:cNvPr id="21" name="Rectangle 20"/>
          <p:cNvSpPr/>
          <p:nvPr/>
        </p:nvSpPr>
        <p:spPr bwMode="auto">
          <a:xfrm>
            <a:off x="3" y="1"/>
            <a:ext cx="12300356"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101592" tIns="50796" rIns="101592" bIns="50796" numCol="1" rtlCol="0" anchor="t" anchorCtr="0" compatLnSpc="1">
            <a:prstTxWarp prst="textNoShape">
              <a:avLst/>
            </a:prstTxWarp>
          </a:bodyPr>
          <a:lstStyle/>
          <a:p>
            <a:pPr marL="0" marR="0" indent="0" algn="ctr" defTabSz="1201083" rtl="0" eaLnBrk="1" fontAlgn="base" latinLnBrk="0" hangingPunct="1">
              <a:lnSpc>
                <a:spcPct val="100000"/>
              </a:lnSpc>
              <a:spcBef>
                <a:spcPct val="0"/>
              </a:spcBef>
              <a:spcAft>
                <a:spcPct val="0"/>
              </a:spcAft>
              <a:buClrTx/>
              <a:buSzTx/>
              <a:buFontTx/>
              <a:buNone/>
              <a:tabLst/>
            </a:pPr>
            <a:endParaRPr kumimoji="0" lang="en-US" sz="1333" b="0" i="0" u="none" strike="noStrike" cap="none" normalizeH="0" baseline="0">
              <a:ln>
                <a:noFill/>
              </a:ln>
              <a:solidFill>
                <a:schemeClr val="tx1"/>
              </a:solidFill>
              <a:effectLst/>
              <a:latin typeface="Arial" charset="0"/>
            </a:endParaRPr>
          </a:p>
        </p:txBody>
      </p:sp>
      <p:sp>
        <p:nvSpPr>
          <p:cNvPr id="3" name="Title 2"/>
          <p:cNvSpPr>
            <a:spLocks noGrp="1"/>
          </p:cNvSpPr>
          <p:nvPr>
            <p:ph type="title"/>
          </p:nvPr>
        </p:nvSpPr>
        <p:spPr>
          <a:xfrm>
            <a:off x="404676" y="2241065"/>
            <a:ext cx="11393979" cy="535331"/>
          </a:xfrm>
        </p:spPr>
        <p:txBody>
          <a:bodyPr/>
          <a:lstStyle>
            <a:lvl1pPr algn="l">
              <a:defRPr sz="3200">
                <a:solidFill>
                  <a:schemeClr val="bg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404637" y="2796989"/>
            <a:ext cx="11394016" cy="564053"/>
          </a:xfrm>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pic>
        <p:nvPicPr>
          <p:cNvPr id="6" name="Picture 5"/>
          <p:cNvPicPr>
            <a:picLocks noChangeAspect="1"/>
          </p:cNvPicPr>
          <p:nvPr userDrawn="1"/>
        </p:nvPicPr>
        <p:blipFill rotWithShape="1">
          <a:blip r:embed="rId2">
            <a:lum bright="70000" contrast="-70000"/>
          </a:blip>
          <a:srcRect b="17775"/>
          <a:stretch/>
        </p:blipFill>
        <p:spPr>
          <a:xfrm>
            <a:off x="253198" y="6145371"/>
            <a:ext cx="1161051" cy="432147"/>
          </a:xfrm>
          <a:prstGeom prst="rect">
            <a:avLst/>
          </a:prstGeom>
        </p:spPr>
      </p:pic>
    </p:spTree>
    <p:extLst>
      <p:ext uri="{BB962C8B-B14F-4D97-AF65-F5344CB8AC3E}">
        <p14:creationId xmlns:p14="http://schemas.microsoft.com/office/powerpoint/2010/main" val="6269933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8_Title Slide - 2">
    <p:spTree>
      <p:nvGrpSpPr>
        <p:cNvPr id="1" name=""/>
        <p:cNvGrpSpPr/>
        <p:nvPr/>
      </p:nvGrpSpPr>
      <p:grpSpPr>
        <a:xfrm>
          <a:off x="0" y="0"/>
          <a:ext cx="0" cy="0"/>
          <a:chOff x="0" y="0"/>
          <a:chExt cx="0" cy="0"/>
        </a:xfrm>
      </p:grpSpPr>
      <p:sp>
        <p:nvSpPr>
          <p:cNvPr id="21" name="Rectangle 20"/>
          <p:cNvSpPr/>
          <p:nvPr/>
        </p:nvSpPr>
        <p:spPr bwMode="auto">
          <a:xfrm>
            <a:off x="3" y="1"/>
            <a:ext cx="12300356" cy="6858000"/>
          </a:xfrm>
          <a:prstGeom prst="rect">
            <a:avLst/>
          </a:prstGeom>
          <a:solidFill>
            <a:schemeClr val="tx2"/>
          </a:solidFill>
          <a:ln w="9525" cap="flat" cmpd="sng" algn="ctr">
            <a:noFill/>
            <a:prstDash val="solid"/>
            <a:round/>
            <a:headEnd type="none" w="med" len="med"/>
            <a:tailEnd type="none" w="med" len="med"/>
          </a:ln>
          <a:effectLst/>
        </p:spPr>
        <p:txBody>
          <a:bodyPr vert="horz" wrap="square" lIns="101592" tIns="50796" rIns="101592" bIns="50796" numCol="1" rtlCol="0" anchor="t" anchorCtr="0" compatLnSpc="1">
            <a:prstTxWarp prst="textNoShape">
              <a:avLst/>
            </a:prstTxWarp>
          </a:bodyPr>
          <a:lstStyle/>
          <a:p>
            <a:pPr marL="0" marR="0" indent="0" algn="ctr" defTabSz="1201083" rtl="0" eaLnBrk="1" fontAlgn="base" latinLnBrk="0" hangingPunct="1">
              <a:lnSpc>
                <a:spcPct val="100000"/>
              </a:lnSpc>
              <a:spcBef>
                <a:spcPct val="0"/>
              </a:spcBef>
              <a:spcAft>
                <a:spcPct val="0"/>
              </a:spcAft>
              <a:buClrTx/>
              <a:buSzTx/>
              <a:buFontTx/>
              <a:buNone/>
              <a:tabLst/>
            </a:pPr>
            <a:endParaRPr kumimoji="0" lang="en-US" sz="1333" b="0" i="0" u="none" strike="noStrike" cap="none" normalizeH="0" baseline="0">
              <a:ln>
                <a:noFill/>
              </a:ln>
              <a:solidFill>
                <a:schemeClr val="tx1"/>
              </a:solidFill>
              <a:effectLst/>
              <a:latin typeface="Arial" charset="0"/>
            </a:endParaRPr>
          </a:p>
        </p:txBody>
      </p:sp>
      <p:pic>
        <p:nvPicPr>
          <p:cNvPr id="6" name="Picture 5"/>
          <p:cNvPicPr>
            <a:picLocks noChangeAspect="1"/>
          </p:cNvPicPr>
          <p:nvPr userDrawn="1"/>
        </p:nvPicPr>
        <p:blipFill rotWithShape="1">
          <a:blip r:embed="rId2">
            <a:lum bright="70000" contrast="-70000"/>
          </a:blip>
          <a:srcRect b="17775"/>
          <a:stretch/>
        </p:blipFill>
        <p:spPr>
          <a:xfrm>
            <a:off x="2378250" y="1607091"/>
            <a:ext cx="7435501" cy="2767518"/>
          </a:xfrm>
          <a:prstGeom prst="rect">
            <a:avLst/>
          </a:prstGeom>
        </p:spPr>
      </p:pic>
    </p:spTree>
    <p:extLst>
      <p:ext uri="{BB962C8B-B14F-4D97-AF65-F5344CB8AC3E}">
        <p14:creationId xmlns:p14="http://schemas.microsoft.com/office/powerpoint/2010/main" val="8169688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Slide - 2">
    <p:spTree>
      <p:nvGrpSpPr>
        <p:cNvPr id="1" name=""/>
        <p:cNvGrpSpPr/>
        <p:nvPr/>
      </p:nvGrpSpPr>
      <p:grpSpPr>
        <a:xfrm>
          <a:off x="0" y="0"/>
          <a:ext cx="0" cy="0"/>
          <a:chOff x="0" y="0"/>
          <a:chExt cx="0" cy="0"/>
        </a:xfrm>
      </p:grpSpPr>
      <p:pic>
        <p:nvPicPr>
          <p:cNvPr id="12" name="Picture 11" descr="shutterstock_285571616.jpg"/>
          <p:cNvPicPr>
            <a:picLocks noChangeAspect="1"/>
          </p:cNvPicPr>
          <p:nvPr userDrawn="1"/>
        </p:nvPicPr>
        <p:blipFill rotWithShape="1">
          <a:blip r:embed="rId2" cstate="print">
            <a:extLst>
              <a:ext uri="{28A0092B-C50C-407E-A947-70E740481C1C}">
                <a14:useLocalDpi xmlns:a14="http://schemas.microsoft.com/office/drawing/2010/main" val="0"/>
              </a:ext>
            </a:extLst>
          </a:blip>
          <a:srcRect l="20661" b="27050"/>
          <a:stretch/>
        </p:blipFill>
        <p:spPr>
          <a:xfrm>
            <a:off x="0" y="3871875"/>
            <a:ext cx="4108275" cy="2266460"/>
          </a:xfrm>
          <a:prstGeom prst="rect">
            <a:avLst/>
          </a:prstGeom>
        </p:spPr>
      </p:pic>
      <p:pic>
        <p:nvPicPr>
          <p:cNvPr id="16" name="Picture 15" descr="shutterstock_310699355.jpg"/>
          <p:cNvPicPr>
            <a:picLocks noChangeAspect="1"/>
          </p:cNvPicPr>
          <p:nvPr userDrawn="1"/>
        </p:nvPicPr>
        <p:blipFill rotWithShape="1">
          <a:blip r:embed="rId3" cstate="print">
            <a:extLst>
              <a:ext uri="{28A0092B-C50C-407E-A947-70E740481C1C}">
                <a14:useLocalDpi xmlns:a14="http://schemas.microsoft.com/office/drawing/2010/main" val="0"/>
              </a:ext>
            </a:extLst>
          </a:blip>
          <a:srcRect b="16385"/>
          <a:stretch/>
        </p:blipFill>
        <p:spPr>
          <a:xfrm>
            <a:off x="3634119" y="3845067"/>
            <a:ext cx="4571672" cy="2293268"/>
          </a:xfrm>
          <a:prstGeom prst="rect">
            <a:avLst/>
          </a:prstGeom>
        </p:spPr>
      </p:pic>
      <p:pic>
        <p:nvPicPr>
          <p:cNvPr id="17" name="Picture 2"/>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12642"/>
          <a:stretch/>
        </p:blipFill>
        <p:spPr bwMode="auto">
          <a:xfrm>
            <a:off x="8001395" y="3718320"/>
            <a:ext cx="4233685" cy="2423174"/>
          </a:xfrm>
          <a:prstGeom prst="rect">
            <a:avLst/>
          </a:prstGeom>
          <a:noFill/>
          <a:ln>
            <a:noFill/>
          </a:ln>
          <a:extLst>
            <a:ext uri="{909E8E84-426E-40dd-AFC4-6F175D3DCCD1}">
              <a14:hiddenFill xmlns="" xmlns:a14="http://schemas.microsoft.com/office/drawing/2010/main">
                <a:solidFill>
                  <a:srgbClr val="FFFFFF"/>
                </a:solidFill>
              </a14:hiddenFill>
            </a:ext>
          </a:extLst>
        </p:spPr>
      </p:pic>
      <p:sp>
        <p:nvSpPr>
          <p:cNvPr id="18" name="Rectangle 17"/>
          <p:cNvSpPr/>
          <p:nvPr userDrawn="1"/>
        </p:nvSpPr>
        <p:spPr bwMode="auto">
          <a:xfrm>
            <a:off x="0" y="3881641"/>
            <a:ext cx="12192000" cy="2256692"/>
          </a:xfrm>
          <a:prstGeom prst="rect">
            <a:avLst/>
          </a:prstGeom>
          <a:solidFill>
            <a:schemeClr val="bg1">
              <a:alpha val="18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1081088"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p:txBody>
      </p:sp>
      <p:sp>
        <p:nvSpPr>
          <p:cNvPr id="21" name="Rectangle 20"/>
          <p:cNvSpPr/>
          <p:nvPr userDrawn="1"/>
        </p:nvSpPr>
        <p:spPr bwMode="auto">
          <a:xfrm>
            <a:off x="1" y="1781258"/>
            <a:ext cx="12192000" cy="2101948"/>
          </a:xfrm>
          <a:prstGeom prst="rect">
            <a:avLst/>
          </a:prstGeom>
          <a:solidFill>
            <a:srgbClr val="007CC1"/>
          </a:solidFill>
          <a:ln w="9525" cap="flat" cmpd="sng" algn="ctr">
            <a:noFill/>
            <a:prstDash val="solid"/>
            <a:round/>
            <a:headEnd type="none" w="med" len="med"/>
            <a:tailEnd type="none" w="med" len="med"/>
          </a:ln>
          <a:effectLst/>
        </p:spPr>
        <p:txBody>
          <a:bodyPr vert="horz" wrap="square" lIns="76194" tIns="38097" rIns="76194" bIns="38097" numCol="1" rtlCol="0" anchor="t" anchorCtr="0" compatLnSpc="1">
            <a:prstTxWarp prst="textNoShape">
              <a:avLst/>
            </a:prstTxWarp>
          </a:bodyPr>
          <a:lstStyle/>
          <a:p>
            <a:pPr marL="0" marR="0" indent="0" algn="ctr" defTabSz="900835"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p:txBody>
      </p:sp>
      <p:sp>
        <p:nvSpPr>
          <p:cNvPr id="15" name="Rectangle 14"/>
          <p:cNvSpPr/>
          <p:nvPr userDrawn="1"/>
        </p:nvSpPr>
        <p:spPr bwMode="auto">
          <a:xfrm>
            <a:off x="1" y="6138339"/>
            <a:ext cx="12192000" cy="719665"/>
          </a:xfrm>
          <a:prstGeom prst="rect">
            <a:avLst/>
          </a:prstGeom>
          <a:solidFill>
            <a:schemeClr val="tx2"/>
          </a:solidFill>
          <a:ln w="9525" cap="flat" cmpd="sng" algn="ctr">
            <a:noFill/>
            <a:prstDash val="solid"/>
            <a:round/>
            <a:headEnd type="none" w="med" len="med"/>
            <a:tailEnd type="none" w="med" len="med"/>
          </a:ln>
          <a:effectLst/>
        </p:spPr>
        <p:txBody>
          <a:bodyPr vert="horz" wrap="square" lIns="76194" tIns="38097" rIns="76194" bIns="38097" numCol="1" rtlCol="0" anchor="t" anchorCtr="0" compatLnSpc="1">
            <a:prstTxWarp prst="textNoShape">
              <a:avLst/>
            </a:prstTxWarp>
          </a:bodyPr>
          <a:lstStyle/>
          <a:p>
            <a:pPr marL="0" marR="0" indent="0" algn="ctr" defTabSz="900835"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p:txBody>
      </p:sp>
      <p:sp>
        <p:nvSpPr>
          <p:cNvPr id="5" name="Title 4"/>
          <p:cNvSpPr>
            <a:spLocks noGrp="1"/>
          </p:cNvSpPr>
          <p:nvPr>
            <p:ph type="title"/>
          </p:nvPr>
        </p:nvSpPr>
        <p:spPr>
          <a:xfrm>
            <a:off x="399011" y="2435863"/>
            <a:ext cx="11393979" cy="783337"/>
          </a:xfrm>
        </p:spPr>
        <p:txBody>
          <a:bodyPr/>
          <a:lstStyle/>
          <a:p>
            <a:r>
              <a:rPr lang="en-US" dirty="0"/>
              <a:t>Click to edit Master title style</a:t>
            </a:r>
          </a:p>
        </p:txBody>
      </p:sp>
      <p:grpSp>
        <p:nvGrpSpPr>
          <p:cNvPr id="13" name="Group 12"/>
          <p:cNvGrpSpPr/>
          <p:nvPr userDrawn="1"/>
        </p:nvGrpSpPr>
        <p:grpSpPr>
          <a:xfrm>
            <a:off x="5037531" y="820925"/>
            <a:ext cx="4012536" cy="461212"/>
            <a:chOff x="3918714" y="1905002"/>
            <a:chExt cx="3009402" cy="461212"/>
          </a:xfrm>
        </p:grpSpPr>
        <p:pic>
          <p:nvPicPr>
            <p:cNvPr id="14" name="Picture 1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106095" y="2055619"/>
              <a:ext cx="1198158" cy="305130"/>
            </a:xfrm>
            <a:prstGeom prst="rect">
              <a:avLst/>
            </a:prstGeom>
            <a:noFill/>
            <a:ln>
              <a:noFill/>
            </a:ln>
          </p:spPr>
        </p:pic>
        <p:cxnSp>
          <p:nvCxnSpPr>
            <p:cNvPr id="19" name="Straight Connector 18"/>
            <p:cNvCxnSpPr/>
            <p:nvPr userDrawn="1"/>
          </p:nvCxnSpPr>
          <p:spPr bwMode="auto">
            <a:xfrm>
              <a:off x="3918714" y="1905002"/>
              <a:ext cx="0" cy="461212"/>
            </a:xfrm>
            <a:prstGeom prst="line">
              <a:avLst/>
            </a:prstGeom>
            <a:noFill/>
            <a:ln w="9525" cap="flat" cmpd="sng" algn="ctr">
              <a:solidFill>
                <a:schemeClr val="accent5">
                  <a:lumMod val="75000"/>
                </a:schemeClr>
              </a:solidFill>
              <a:prstDash val="solid"/>
              <a:round/>
              <a:headEnd type="none" w="med" len="med"/>
              <a:tailEnd type="none" w="med" len="med"/>
            </a:ln>
            <a:effectLst/>
          </p:spPr>
        </p:cxnSp>
        <p:pic>
          <p:nvPicPr>
            <p:cNvPr id="20" name="Picture 2" descr="http://www.verdegroup.com/graphics/Verde-Group-logo.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5691641" y="1995288"/>
              <a:ext cx="1236475" cy="365461"/>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p:cNvCxnSpPr/>
            <p:nvPr userDrawn="1"/>
          </p:nvCxnSpPr>
          <p:spPr bwMode="auto">
            <a:xfrm>
              <a:off x="5504260" y="1905002"/>
              <a:ext cx="0" cy="461212"/>
            </a:xfrm>
            <a:prstGeom prst="line">
              <a:avLst/>
            </a:prstGeom>
            <a:noFill/>
            <a:ln w="9525" cap="flat" cmpd="sng" algn="ctr">
              <a:solidFill>
                <a:schemeClr val="accent5">
                  <a:lumMod val="75000"/>
                </a:schemeClr>
              </a:solidFill>
              <a:prstDash val="solid"/>
              <a:round/>
              <a:headEnd type="none" w="med" len="med"/>
              <a:tailEnd type="none" w="med" len="med"/>
            </a:ln>
            <a:effectLst/>
          </p:spPr>
        </p:cxnSp>
      </p:grpSp>
      <p:pic>
        <p:nvPicPr>
          <p:cNvPr id="24" name="Picture 23"/>
          <p:cNvPicPr>
            <a:picLocks noChangeAspect="1"/>
          </p:cNvPicPr>
          <p:nvPr userDrawn="1"/>
        </p:nvPicPr>
        <p:blipFill>
          <a:blip r:embed="rId7" r:link="rId8" cstate="print">
            <a:extLst>
              <a:ext uri="{28A0092B-C50C-407E-A947-70E740481C1C}">
                <a14:useLocalDpi xmlns:a14="http://schemas.microsoft.com/office/drawing/2010/main" val="0"/>
              </a:ext>
            </a:extLst>
          </a:blip>
          <a:stretch>
            <a:fillRect/>
          </a:stretch>
        </p:blipFill>
        <p:spPr>
          <a:xfrm>
            <a:off x="4185861" y="831442"/>
            <a:ext cx="679416" cy="445230"/>
          </a:xfrm>
          <a:prstGeom prst="rect">
            <a:avLst/>
          </a:prstGeom>
        </p:spPr>
      </p:pic>
    </p:spTree>
    <p:extLst>
      <p:ext uri="{BB962C8B-B14F-4D97-AF65-F5344CB8AC3E}">
        <p14:creationId xmlns:p14="http://schemas.microsoft.com/office/powerpoint/2010/main" val="39871429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2_Title Slide - 2">
    <p:spTree>
      <p:nvGrpSpPr>
        <p:cNvPr id="1" name=""/>
        <p:cNvGrpSpPr/>
        <p:nvPr/>
      </p:nvGrpSpPr>
      <p:grpSpPr>
        <a:xfrm>
          <a:off x="0" y="0"/>
          <a:ext cx="0" cy="0"/>
          <a:chOff x="0" y="0"/>
          <a:chExt cx="0" cy="0"/>
        </a:xfrm>
      </p:grpSpPr>
      <p:sp>
        <p:nvSpPr>
          <p:cNvPr id="23" name="Rectangle 22"/>
          <p:cNvSpPr/>
          <p:nvPr userDrawn="1"/>
        </p:nvSpPr>
        <p:spPr bwMode="auto">
          <a:xfrm>
            <a:off x="0" y="1"/>
            <a:ext cx="12192000" cy="1772773"/>
          </a:xfrm>
          <a:prstGeom prst="rect">
            <a:avLst/>
          </a:prstGeom>
          <a:solidFill>
            <a:srgbClr val="007CC1"/>
          </a:solidFill>
          <a:ln w="9525" cap="flat" cmpd="sng" algn="ctr">
            <a:noFill/>
            <a:prstDash val="solid"/>
            <a:round/>
            <a:headEnd type="none" w="med" len="med"/>
            <a:tailEnd type="none" w="med" len="med"/>
          </a:ln>
          <a:effectLst/>
        </p:spPr>
        <p:txBody>
          <a:bodyPr vert="horz" wrap="square" lIns="76194" tIns="38097" rIns="76194" bIns="38097" numCol="1" rtlCol="0" anchor="t" anchorCtr="0" compatLnSpc="1">
            <a:prstTxWarp prst="textNoShape">
              <a:avLst/>
            </a:prstTxWarp>
          </a:bodyPr>
          <a:lstStyle/>
          <a:p>
            <a:pPr marL="0" marR="0" indent="0" algn="ctr" defTabSz="900835"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p:txBody>
      </p:sp>
      <p:pic>
        <p:nvPicPr>
          <p:cNvPr id="9"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3534" t="5838" r="18836" b="1877"/>
          <a:stretch/>
        </p:blipFill>
        <p:spPr bwMode="auto">
          <a:xfrm>
            <a:off x="1" y="2573578"/>
            <a:ext cx="7207972" cy="4284422"/>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p:cNvPicPr>
            <a:picLocks noChangeAspect="1"/>
          </p:cNvPicPr>
          <p:nvPr userDrawn="1"/>
        </p:nvPicPr>
        <p:blipFill rotWithShape="1">
          <a:blip r:embed="rId3" cstate="print">
            <a:extLst>
              <a:ext uri="{28A0092B-C50C-407E-A947-70E740481C1C}">
                <a14:useLocalDpi xmlns:a14="http://schemas.microsoft.com/office/drawing/2010/main" val="0"/>
              </a:ext>
            </a:extLst>
          </a:blip>
          <a:srcRect t="1" b="36459"/>
          <a:stretch/>
        </p:blipFill>
        <p:spPr>
          <a:xfrm>
            <a:off x="7307521" y="2562282"/>
            <a:ext cx="4943745" cy="2094196"/>
          </a:xfrm>
          <a:prstGeom prst="rect">
            <a:avLst/>
          </a:prstGeom>
        </p:spPr>
      </p:pic>
      <p:pic>
        <p:nvPicPr>
          <p:cNvPr id="15" name="Picture 14"/>
          <p:cNvPicPr>
            <a:picLocks noChangeAspect="1"/>
          </p:cNvPicPr>
          <p:nvPr userDrawn="1"/>
        </p:nvPicPr>
        <p:blipFill rotWithShape="1">
          <a:blip r:embed="rId4" cstate="print">
            <a:extLst>
              <a:ext uri="{28A0092B-C50C-407E-A947-70E740481C1C}">
                <a14:useLocalDpi xmlns:a14="http://schemas.microsoft.com/office/drawing/2010/main" val="0"/>
              </a:ext>
            </a:extLst>
          </a:blip>
          <a:srcRect l="9040" t="1" b="41583"/>
          <a:stretch/>
        </p:blipFill>
        <p:spPr>
          <a:xfrm>
            <a:off x="7319377" y="4702318"/>
            <a:ext cx="5035555" cy="2155683"/>
          </a:xfrm>
          <a:prstGeom prst="rect">
            <a:avLst/>
          </a:prstGeom>
        </p:spPr>
      </p:pic>
      <p:sp>
        <p:nvSpPr>
          <p:cNvPr id="2" name="Title 1"/>
          <p:cNvSpPr>
            <a:spLocks noGrp="1"/>
          </p:cNvSpPr>
          <p:nvPr>
            <p:ph type="title"/>
          </p:nvPr>
        </p:nvSpPr>
        <p:spPr>
          <a:xfrm>
            <a:off x="404675" y="443540"/>
            <a:ext cx="11393979" cy="918883"/>
          </a:xfrm>
        </p:spPr>
        <p:txBody>
          <a:bodyPr/>
          <a:lstStyle/>
          <a:p>
            <a:r>
              <a:rPr lang="en-US" dirty="0"/>
              <a:t>Click to edit Master title style</a:t>
            </a:r>
          </a:p>
        </p:txBody>
      </p:sp>
      <p:grpSp>
        <p:nvGrpSpPr>
          <p:cNvPr id="20" name="Group 19"/>
          <p:cNvGrpSpPr/>
          <p:nvPr userDrawn="1"/>
        </p:nvGrpSpPr>
        <p:grpSpPr>
          <a:xfrm>
            <a:off x="5224952" y="1905002"/>
            <a:ext cx="4012536" cy="461212"/>
            <a:chOff x="3918714" y="1905002"/>
            <a:chExt cx="3009402" cy="461212"/>
          </a:xfrm>
        </p:grpSpPr>
        <p:pic>
          <p:nvPicPr>
            <p:cNvPr id="22" name="Picture 2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106095" y="2055619"/>
              <a:ext cx="1198158" cy="305130"/>
            </a:xfrm>
            <a:prstGeom prst="rect">
              <a:avLst/>
            </a:prstGeom>
            <a:noFill/>
            <a:ln>
              <a:noFill/>
            </a:ln>
          </p:spPr>
        </p:pic>
        <p:cxnSp>
          <p:nvCxnSpPr>
            <p:cNvPr id="24" name="Straight Connector 23"/>
            <p:cNvCxnSpPr/>
            <p:nvPr userDrawn="1"/>
          </p:nvCxnSpPr>
          <p:spPr bwMode="auto">
            <a:xfrm>
              <a:off x="3918714" y="1905002"/>
              <a:ext cx="0" cy="461212"/>
            </a:xfrm>
            <a:prstGeom prst="line">
              <a:avLst/>
            </a:prstGeom>
            <a:noFill/>
            <a:ln w="9525" cap="flat" cmpd="sng" algn="ctr">
              <a:solidFill>
                <a:schemeClr val="accent5">
                  <a:lumMod val="75000"/>
                </a:schemeClr>
              </a:solidFill>
              <a:prstDash val="solid"/>
              <a:round/>
              <a:headEnd type="none" w="med" len="med"/>
              <a:tailEnd type="none" w="med" len="med"/>
            </a:ln>
            <a:effectLst/>
          </p:spPr>
        </p:cxnSp>
        <p:pic>
          <p:nvPicPr>
            <p:cNvPr id="25" name="Picture 2" descr="http://www.verdegroup.com/graphics/Verde-Group-logo.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5691641" y="1995288"/>
              <a:ext cx="1236475" cy="365461"/>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Connector 25"/>
            <p:cNvCxnSpPr/>
            <p:nvPr userDrawn="1"/>
          </p:nvCxnSpPr>
          <p:spPr bwMode="auto">
            <a:xfrm>
              <a:off x="5504260" y="1905002"/>
              <a:ext cx="0" cy="461212"/>
            </a:xfrm>
            <a:prstGeom prst="line">
              <a:avLst/>
            </a:prstGeom>
            <a:noFill/>
            <a:ln w="9525" cap="flat" cmpd="sng" algn="ctr">
              <a:solidFill>
                <a:schemeClr val="accent5">
                  <a:lumMod val="75000"/>
                </a:schemeClr>
              </a:solidFill>
              <a:prstDash val="solid"/>
              <a:round/>
              <a:headEnd type="none" w="med" len="med"/>
              <a:tailEnd type="none" w="med" len="med"/>
            </a:ln>
            <a:effectLst/>
          </p:spPr>
        </p:cxnSp>
      </p:grpSp>
      <p:pic>
        <p:nvPicPr>
          <p:cNvPr id="13" name="Picture 12"/>
          <p:cNvPicPr>
            <a:picLocks noChangeAspect="1"/>
          </p:cNvPicPr>
          <p:nvPr userDrawn="1"/>
        </p:nvPicPr>
        <p:blipFill>
          <a:blip r:embed="rId7" r:link="rId8" cstate="print">
            <a:extLst>
              <a:ext uri="{28A0092B-C50C-407E-A947-70E740481C1C}">
                <a14:useLocalDpi xmlns:a14="http://schemas.microsoft.com/office/drawing/2010/main" val="0"/>
              </a:ext>
            </a:extLst>
          </a:blip>
          <a:stretch>
            <a:fillRect/>
          </a:stretch>
        </p:blipFill>
        <p:spPr>
          <a:xfrm>
            <a:off x="4339168" y="1940611"/>
            <a:ext cx="679416" cy="445230"/>
          </a:xfrm>
          <a:prstGeom prst="rect">
            <a:avLst/>
          </a:prstGeom>
        </p:spPr>
      </p:pic>
    </p:spTree>
    <p:extLst>
      <p:ext uri="{BB962C8B-B14F-4D97-AF65-F5344CB8AC3E}">
        <p14:creationId xmlns:p14="http://schemas.microsoft.com/office/powerpoint/2010/main" val="8081500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3_Title Slide - 2">
    <p:spTree>
      <p:nvGrpSpPr>
        <p:cNvPr id="1" name=""/>
        <p:cNvGrpSpPr/>
        <p:nvPr/>
      </p:nvGrpSpPr>
      <p:grpSpPr>
        <a:xfrm>
          <a:off x="0" y="0"/>
          <a:ext cx="0" cy="0"/>
          <a:chOff x="0" y="0"/>
          <a:chExt cx="0" cy="0"/>
        </a:xfrm>
      </p:grpSpPr>
      <p:sp>
        <p:nvSpPr>
          <p:cNvPr id="21" name="Rectangle 20"/>
          <p:cNvSpPr/>
          <p:nvPr userDrawn="1"/>
        </p:nvSpPr>
        <p:spPr bwMode="auto">
          <a:xfrm>
            <a:off x="6" y="2796988"/>
            <a:ext cx="12300356" cy="4061013"/>
          </a:xfrm>
          <a:prstGeom prst="rect">
            <a:avLst/>
          </a:prstGeom>
          <a:solidFill>
            <a:srgbClr val="007CC1"/>
          </a:solidFill>
          <a:ln w="9525" cap="flat" cmpd="sng" algn="ctr">
            <a:noFill/>
            <a:prstDash val="solid"/>
            <a:round/>
            <a:headEnd type="none" w="med" len="med"/>
            <a:tailEnd type="none" w="med" len="med"/>
          </a:ln>
          <a:effectLst/>
        </p:spPr>
        <p:txBody>
          <a:bodyPr vert="horz" wrap="square" lIns="76194" tIns="38097" rIns="76194" bIns="38097" numCol="1" rtlCol="0" anchor="t" anchorCtr="0" compatLnSpc="1">
            <a:prstTxWarp prst="textNoShape">
              <a:avLst/>
            </a:prstTxWarp>
          </a:bodyPr>
          <a:lstStyle/>
          <a:p>
            <a:pPr marL="0" marR="0" indent="0" algn="ctr" defTabSz="900835"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p:txBody>
      </p:sp>
      <p:sp>
        <p:nvSpPr>
          <p:cNvPr id="3" name="Title 2"/>
          <p:cNvSpPr>
            <a:spLocks noGrp="1"/>
          </p:cNvSpPr>
          <p:nvPr>
            <p:ph type="title"/>
          </p:nvPr>
        </p:nvSpPr>
        <p:spPr>
          <a:xfrm>
            <a:off x="370432" y="2220687"/>
            <a:ext cx="11393979" cy="576301"/>
          </a:xfrm>
        </p:spPr>
        <p:txBody>
          <a:bodyPr/>
          <a:lstStyle>
            <a:lvl1pPr algn="l">
              <a:defRPr>
                <a:solidFill>
                  <a:schemeClr val="tx2"/>
                </a:solidFill>
              </a:defRPr>
            </a:lvl1pPr>
          </a:lstStyle>
          <a:p>
            <a:r>
              <a:rPr lang="en-US" dirty="0"/>
              <a:t>Click to edit Master title style</a:t>
            </a:r>
          </a:p>
        </p:txBody>
      </p:sp>
      <p:sp>
        <p:nvSpPr>
          <p:cNvPr id="8" name="Text Placeholder 7"/>
          <p:cNvSpPr>
            <a:spLocks noGrp="1"/>
          </p:cNvSpPr>
          <p:nvPr>
            <p:ph type="body" sz="quarter" idx="10"/>
          </p:nvPr>
        </p:nvSpPr>
        <p:spPr>
          <a:xfrm>
            <a:off x="370432" y="2899896"/>
            <a:ext cx="11394016" cy="815975"/>
          </a:xfrm>
        </p:spPr>
        <p:txBody>
          <a:bodyP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grpSp>
        <p:nvGrpSpPr>
          <p:cNvPr id="6" name="Group 5"/>
          <p:cNvGrpSpPr/>
          <p:nvPr userDrawn="1"/>
        </p:nvGrpSpPr>
        <p:grpSpPr>
          <a:xfrm>
            <a:off x="8001717" y="293387"/>
            <a:ext cx="3762695" cy="548640"/>
            <a:chOff x="3965529" y="820925"/>
            <a:chExt cx="2822021" cy="54864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65529" y="971542"/>
              <a:ext cx="1198158" cy="305130"/>
            </a:xfrm>
            <a:prstGeom prst="rect">
              <a:avLst/>
            </a:prstGeom>
            <a:noFill/>
            <a:ln>
              <a:noFill/>
            </a:ln>
          </p:spPr>
        </p:pic>
        <p:pic>
          <p:nvPicPr>
            <p:cNvPr id="9" name="Picture 2" descr="http://www.verdegroup.com/graphics/Verde-Group-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551075" y="911211"/>
              <a:ext cx="1236475" cy="36546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userDrawn="1"/>
          </p:nvCxnSpPr>
          <p:spPr bwMode="auto">
            <a:xfrm>
              <a:off x="5363694" y="820925"/>
              <a:ext cx="0" cy="548640"/>
            </a:xfrm>
            <a:prstGeom prst="line">
              <a:avLst/>
            </a:prstGeom>
            <a:noFill/>
            <a:ln w="9525" cap="flat" cmpd="sng" algn="ctr">
              <a:solidFill>
                <a:schemeClr val="accent5">
                  <a:lumMod val="75000"/>
                </a:schemeClr>
              </a:solidFill>
              <a:prstDash val="solid"/>
              <a:round/>
              <a:headEnd type="none" w="med" len="med"/>
              <a:tailEnd type="none" w="med" len="med"/>
            </a:ln>
            <a:effectLst/>
          </p:spPr>
        </p:cxnSp>
      </p:grpSp>
    </p:spTree>
    <p:extLst>
      <p:ext uri="{BB962C8B-B14F-4D97-AF65-F5344CB8AC3E}">
        <p14:creationId xmlns:p14="http://schemas.microsoft.com/office/powerpoint/2010/main" val="41643762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Content Placeholder 5"/>
          <p:cNvSpPr>
            <a:spLocks noGrp="1"/>
          </p:cNvSpPr>
          <p:nvPr>
            <p:ph sz="quarter" idx="14"/>
          </p:nvPr>
        </p:nvSpPr>
        <p:spPr>
          <a:xfrm>
            <a:off x="399280" y="1414746"/>
            <a:ext cx="11393979" cy="4195483"/>
          </a:xfrm>
        </p:spPr>
        <p:txBody>
          <a:bodyPr/>
          <a:lstStyle>
            <a:lvl1pPr marL="193131" indent="-193131" algn="l" defTabSz="743419" rtl="0" eaLnBrk="1" fontAlgn="base" hangingPunct="1">
              <a:spcAft>
                <a:spcPct val="0"/>
              </a:spcAft>
              <a:buClr>
                <a:srgbClr val="68ADE1"/>
              </a:buClr>
              <a:buFont typeface="Arial"/>
              <a:buChar char="•"/>
              <a:defRPr lang="en-US" sz="1200" dirty="0" smtClean="0">
                <a:solidFill>
                  <a:schemeClr val="tx1"/>
                </a:solidFill>
                <a:latin typeface="+mn-lt"/>
                <a:ea typeface="+mn-ea"/>
                <a:cs typeface="+mn-cs"/>
              </a:defRPr>
            </a:lvl1pPr>
            <a:lvl2pPr marL="384939" indent="-190484" algn="l" defTabSz="743419" rtl="0" eaLnBrk="1" fontAlgn="base" hangingPunct="1">
              <a:spcAft>
                <a:spcPct val="0"/>
              </a:spcAft>
              <a:buClr>
                <a:srgbClr val="68ADE1"/>
              </a:buClr>
              <a:buFont typeface="Arial"/>
              <a:buChar char="•"/>
              <a:defRPr lang="en-US" sz="1200" dirty="0" smtClean="0">
                <a:solidFill>
                  <a:schemeClr val="tx1"/>
                </a:solidFill>
                <a:latin typeface="+mn-lt"/>
                <a:ea typeface="+mn-ea"/>
                <a:cs typeface="+mn-cs"/>
              </a:defRPr>
            </a:lvl2pPr>
            <a:lvl3pPr marL="568808" indent="-182548" algn="l" defTabSz="743419" rtl="0" eaLnBrk="1" fontAlgn="base" hangingPunct="1">
              <a:spcAft>
                <a:spcPct val="0"/>
              </a:spcAft>
              <a:buClr>
                <a:srgbClr val="68ADE1"/>
              </a:buClr>
              <a:buFont typeface="Arial"/>
              <a:buChar char="•"/>
              <a:defRPr lang="en-US" sz="1200" dirty="0" smtClean="0">
                <a:solidFill>
                  <a:schemeClr val="tx1"/>
                </a:solidFill>
                <a:latin typeface="+mn-lt"/>
                <a:ea typeface="+mn-ea"/>
                <a:cs typeface="+mn-cs"/>
              </a:defRPr>
            </a:lvl3pPr>
            <a:lvl4pPr marL="751357" indent="-181226" algn="l" defTabSz="743419" rtl="0" eaLnBrk="1" fontAlgn="base" hangingPunct="1">
              <a:spcAft>
                <a:spcPct val="0"/>
              </a:spcAft>
              <a:buClr>
                <a:srgbClr val="68ADE1"/>
              </a:buClr>
              <a:buFont typeface="Arial"/>
              <a:buChar char="•"/>
              <a:defRPr lang="en-US" sz="1200" dirty="0" smtClean="0">
                <a:solidFill>
                  <a:schemeClr val="tx1"/>
                </a:solidFill>
                <a:latin typeface="+mn-lt"/>
                <a:ea typeface="+mn-ea"/>
                <a:cs typeface="+mn-cs"/>
              </a:defRPr>
            </a:lvl4pPr>
            <a:lvl5pPr marL="955070" indent="-202391" algn="l" defTabSz="743419" rtl="0" eaLnBrk="1" fontAlgn="base" hangingPunct="1">
              <a:spcAft>
                <a:spcPct val="0"/>
              </a:spcAft>
              <a:buClr>
                <a:srgbClr val="68ADE1"/>
              </a:buClr>
              <a:buFont typeface="Arial"/>
              <a:buChar char="•"/>
              <a:defRPr lang="en-CA" sz="1200" dirty="0">
                <a:solidFill>
                  <a:schemeClr val="tx1"/>
                </a:solidFill>
                <a:latin typeface="+mn-lt"/>
                <a:ea typeface="+mn-ea"/>
                <a:cs typeface="+mn-cs"/>
              </a:defRPr>
            </a:lvl5pPr>
          </a:lstStyle>
          <a:p>
            <a:pPr marL="0" lvl="0" indent="0" algn="l" defTabSz="743419" rtl="0" eaLnBrk="1" fontAlgn="base" hangingPunct="1">
              <a:spcBef>
                <a:spcPts val="750"/>
              </a:spcBef>
              <a:spcAft>
                <a:spcPct val="0"/>
              </a:spcAft>
              <a:buClr>
                <a:srgbClr val="68ADE1"/>
              </a:buClr>
              <a:buSzPct val="100000"/>
              <a:buFontTx/>
              <a:buNone/>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1956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with strapline">
    <p:spTree>
      <p:nvGrpSpPr>
        <p:cNvPr id="1" name=""/>
        <p:cNvGrpSpPr/>
        <p:nvPr/>
      </p:nvGrpSpPr>
      <p:grpSpPr>
        <a:xfrm>
          <a:off x="0" y="0"/>
          <a:ext cx="0" cy="0"/>
          <a:chOff x="0" y="0"/>
          <a:chExt cx="0" cy="0"/>
        </a:xfrm>
      </p:grpSpPr>
      <p:sp>
        <p:nvSpPr>
          <p:cNvPr id="6" name="Content Placeholder 5"/>
          <p:cNvSpPr>
            <a:spLocks noGrp="1"/>
          </p:cNvSpPr>
          <p:nvPr>
            <p:ph sz="quarter" idx="14"/>
          </p:nvPr>
        </p:nvSpPr>
        <p:spPr>
          <a:xfrm>
            <a:off x="399285" y="1414744"/>
            <a:ext cx="11383404" cy="4195483"/>
          </a:xfrm>
        </p:spPr>
        <p:txBody>
          <a:bodyPr/>
          <a:lstStyle>
            <a:lvl1pPr marL="0" indent="0">
              <a:buClr>
                <a:srgbClr val="68ADE1"/>
              </a:buClr>
              <a:buFontTx/>
              <a:buNone/>
              <a:defRPr/>
            </a:lvl1pPr>
            <a:lvl2pPr marL="384939" indent="-190484">
              <a:buClr>
                <a:srgbClr val="68ADE1"/>
              </a:buClr>
              <a:buFont typeface="Arial"/>
              <a:buChar char="•"/>
              <a:defRPr/>
            </a:lvl2pPr>
            <a:lvl3pPr marL="568808" indent="-182548">
              <a:buClr>
                <a:srgbClr val="68ADE1"/>
              </a:buClr>
              <a:buFont typeface="Arial"/>
              <a:buChar char="•"/>
              <a:defRPr/>
            </a:lvl3pPr>
            <a:lvl4pPr marL="751357" indent="-181226">
              <a:buClr>
                <a:srgbClr val="68ADE1"/>
              </a:buClr>
              <a:buFont typeface="Arial"/>
              <a:buChar char="•"/>
              <a:defRPr/>
            </a:lvl4pPr>
            <a:lvl5pPr marL="955070" indent="-202391">
              <a:buClr>
                <a:srgbClr val="68ADE1"/>
              </a:buClr>
              <a:buFont typeface="Arial"/>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970137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lstStyle/>
          <a:p>
            <a:r>
              <a:rPr lang="en-US"/>
              <a:t>Click to edit Master title style</a:t>
            </a:r>
          </a:p>
        </p:txBody>
      </p:sp>
    </p:spTree>
    <p:extLst>
      <p:ext uri="{BB962C8B-B14F-4D97-AF65-F5344CB8AC3E}">
        <p14:creationId xmlns:p14="http://schemas.microsoft.com/office/powerpoint/2010/main" val="23094949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_General - 2 column">
    <p:spTree>
      <p:nvGrpSpPr>
        <p:cNvPr id="1" name=""/>
        <p:cNvGrpSpPr/>
        <p:nvPr/>
      </p:nvGrpSpPr>
      <p:grpSpPr>
        <a:xfrm>
          <a:off x="0" y="0"/>
          <a:ext cx="0" cy="0"/>
          <a:chOff x="0" y="0"/>
          <a:chExt cx="0" cy="0"/>
        </a:xfrm>
      </p:grpSpPr>
      <p:sp>
        <p:nvSpPr>
          <p:cNvPr id="8" name="Rectangle 7"/>
          <p:cNvSpPr/>
          <p:nvPr/>
        </p:nvSpPr>
        <p:spPr>
          <a:xfrm>
            <a:off x="1" y="-1"/>
            <a:ext cx="3666241" cy="6858001"/>
          </a:xfrm>
          <a:prstGeom prst="rect">
            <a:avLst/>
          </a:prstGeom>
          <a:solidFill>
            <a:srgbClr val="0C67B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srgbClr val="FFFFFF"/>
              </a:solidFill>
            </a:endParaRPr>
          </a:p>
        </p:txBody>
      </p:sp>
      <p:sp>
        <p:nvSpPr>
          <p:cNvPr id="6" name="Title 1"/>
          <p:cNvSpPr>
            <a:spLocks noGrp="1"/>
          </p:cNvSpPr>
          <p:nvPr>
            <p:ph type="title"/>
          </p:nvPr>
        </p:nvSpPr>
        <p:spPr>
          <a:xfrm>
            <a:off x="582585" y="609600"/>
            <a:ext cx="2695939" cy="748795"/>
          </a:xfrm>
          <a:prstGeom prst="rect">
            <a:avLst/>
          </a:prstGeom>
        </p:spPr>
        <p:txBody>
          <a:bodyPr/>
          <a:lstStyle>
            <a:lvl1pPr>
              <a:lnSpc>
                <a:spcPct val="100000"/>
              </a:lnSpc>
              <a:defRPr>
                <a:solidFill>
                  <a:srgbClr val="FFFFFF"/>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7745" y="609600"/>
            <a:ext cx="3608832" cy="1219200"/>
          </a:xfrm>
        </p:spPr>
        <p:txBody>
          <a:bodyPr/>
          <a:lstStyle>
            <a:lvl1pPr marL="6351" indent="0">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9"/>
          <p:cNvSpPr>
            <a:spLocks noGrp="1"/>
          </p:cNvSpPr>
          <p:nvPr>
            <p:ph sz="quarter" idx="12"/>
          </p:nvPr>
        </p:nvSpPr>
        <p:spPr>
          <a:xfrm>
            <a:off x="7878457" y="609600"/>
            <a:ext cx="3594001" cy="1219200"/>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442479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le Only clear back - with strap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indent="0" algn="l">
              <a:buClr>
                <a:schemeClr val="accent2"/>
              </a:buClr>
              <a:buFontTx/>
              <a:buNone/>
              <a:defRPr>
                <a:solidFill>
                  <a:schemeClr val="tx1"/>
                </a:solidFill>
              </a:defRPr>
            </a:lvl1pPr>
          </a:lstStyle>
          <a:p>
            <a:r>
              <a:rPr lang="en-US" dirty="0"/>
              <a:t>Click to edit Master title style</a:t>
            </a:r>
          </a:p>
        </p:txBody>
      </p:sp>
      <p:sp>
        <p:nvSpPr>
          <p:cNvPr id="6" name="TextBox 5"/>
          <p:cNvSpPr txBox="1"/>
          <p:nvPr userDrawn="1"/>
        </p:nvSpPr>
        <p:spPr>
          <a:xfrm>
            <a:off x="915295" y="6356233"/>
            <a:ext cx="5932924" cy="338554"/>
          </a:xfrm>
          <a:prstGeom prst="rect">
            <a:avLst/>
          </a:prstGeom>
          <a:noFill/>
        </p:spPr>
        <p:txBody>
          <a:bodyPr wrap="square" lIns="0" tIns="45720" rIns="0" bIns="45720" rtlCol="0">
            <a:spAutoFit/>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800" dirty="0">
                <a:solidFill>
                  <a:schemeClr val="accent5">
                    <a:lumMod val="50000"/>
                  </a:schemeClr>
                </a:solidFill>
              </a:rPr>
              <a:t>All information contained herein is confidential and/or</a:t>
            </a:r>
            <a:r>
              <a:rPr lang="en-US" sz="800" baseline="0" dirty="0">
                <a:solidFill>
                  <a:schemeClr val="accent5">
                    <a:lumMod val="50000"/>
                  </a:schemeClr>
                </a:solidFill>
              </a:rPr>
              <a:t> proprietary information of LoyaltyOne, Inc. and any unauthorized use and/or any disclosure is strictly prohibited.</a:t>
            </a:r>
            <a:endParaRPr lang="en-US" sz="800" dirty="0">
              <a:solidFill>
                <a:schemeClr val="accent5">
                  <a:lumMod val="50000"/>
                </a:schemeClr>
              </a:solidFill>
            </a:endParaRPr>
          </a:p>
        </p:txBody>
      </p:sp>
      <p:sp>
        <p:nvSpPr>
          <p:cNvPr id="7" name="Rectangle 6"/>
          <p:cNvSpPr/>
          <p:nvPr userDrawn="1"/>
        </p:nvSpPr>
        <p:spPr>
          <a:xfrm>
            <a:off x="294188" y="6361944"/>
            <a:ext cx="498855" cy="276999"/>
          </a:xfrm>
          <a:prstGeom prst="rect">
            <a:avLst/>
          </a:prstGeom>
        </p:spPr>
        <p:txBody>
          <a:bodyPr wrap="none">
            <a:spAutoFit/>
          </a:bodyPr>
          <a:lstStyle/>
          <a:p>
            <a:fld id="{25A90C1E-E9B0-4AFE-9350-6E7D94D124B6}" type="slidenum">
              <a:rPr lang="en-US" sz="1200" smtClean="0"/>
              <a:pPr/>
              <a:t>‹#›</a:t>
            </a:fld>
            <a:r>
              <a:rPr lang="en-US" sz="1200" dirty="0"/>
              <a:t> | </a:t>
            </a:r>
          </a:p>
        </p:txBody>
      </p:sp>
      <p:grpSp>
        <p:nvGrpSpPr>
          <p:cNvPr id="9" name="Group 8"/>
          <p:cNvGrpSpPr>
            <a:grpSpLocks noChangeAspect="1"/>
          </p:cNvGrpSpPr>
          <p:nvPr userDrawn="1"/>
        </p:nvGrpSpPr>
        <p:grpSpPr>
          <a:xfrm>
            <a:off x="8555487" y="6267035"/>
            <a:ext cx="3121695" cy="358816"/>
            <a:chOff x="3918714" y="1905002"/>
            <a:chExt cx="3009402" cy="461212"/>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06095" y="2055619"/>
              <a:ext cx="1198158" cy="305130"/>
            </a:xfrm>
            <a:prstGeom prst="rect">
              <a:avLst/>
            </a:prstGeom>
            <a:noFill/>
            <a:ln>
              <a:noFill/>
            </a:ln>
          </p:spPr>
        </p:pic>
        <p:cxnSp>
          <p:nvCxnSpPr>
            <p:cNvPr id="11" name="Straight Connector 10"/>
            <p:cNvCxnSpPr/>
            <p:nvPr userDrawn="1"/>
          </p:nvCxnSpPr>
          <p:spPr bwMode="auto">
            <a:xfrm>
              <a:off x="3918714" y="1905002"/>
              <a:ext cx="0" cy="461212"/>
            </a:xfrm>
            <a:prstGeom prst="line">
              <a:avLst/>
            </a:prstGeom>
            <a:noFill/>
            <a:ln w="9525" cap="flat" cmpd="sng" algn="ctr">
              <a:solidFill>
                <a:schemeClr val="accent5">
                  <a:lumMod val="75000"/>
                </a:schemeClr>
              </a:solidFill>
              <a:prstDash val="solid"/>
              <a:round/>
              <a:headEnd type="none" w="med" len="med"/>
              <a:tailEnd type="none" w="med" len="med"/>
            </a:ln>
            <a:effectLst/>
          </p:spPr>
        </p:cxnSp>
        <p:pic>
          <p:nvPicPr>
            <p:cNvPr id="12" name="Picture 2" descr="http://www.verdegroup.com/graphics/Verde-Group-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91641" y="1995288"/>
              <a:ext cx="1236475" cy="365461"/>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p:cNvCxnSpPr/>
            <p:nvPr userDrawn="1"/>
          </p:nvCxnSpPr>
          <p:spPr bwMode="auto">
            <a:xfrm>
              <a:off x="5504260" y="1905002"/>
              <a:ext cx="0" cy="461212"/>
            </a:xfrm>
            <a:prstGeom prst="line">
              <a:avLst/>
            </a:prstGeom>
            <a:noFill/>
            <a:ln w="9525" cap="flat" cmpd="sng" algn="ctr">
              <a:solidFill>
                <a:schemeClr val="accent5">
                  <a:lumMod val="75000"/>
                </a:schemeClr>
              </a:solidFill>
              <a:prstDash val="solid"/>
              <a:round/>
              <a:headEnd type="none" w="med" len="med"/>
              <a:tailEnd type="none" w="med" len="med"/>
            </a:ln>
            <a:effectLst/>
          </p:spPr>
        </p:cxnSp>
      </p:grpSp>
      <p:pic>
        <p:nvPicPr>
          <p:cNvPr id="15" name="Picture 14"/>
          <p:cNvPicPr>
            <a:picLocks noChangeAspect="1"/>
          </p:cNvPicPr>
          <p:nvPr userDrawn="1"/>
        </p:nvPicPr>
        <p:blipFill>
          <a:blip r:embed="rId4" r:link="rId5" cstate="print">
            <a:extLst>
              <a:ext uri="{28A0092B-C50C-407E-A947-70E740481C1C}">
                <a14:useLocalDpi xmlns:a14="http://schemas.microsoft.com/office/drawing/2010/main" val="0"/>
              </a:ext>
            </a:extLst>
          </a:blip>
          <a:stretch>
            <a:fillRect/>
          </a:stretch>
        </p:blipFill>
        <p:spPr>
          <a:xfrm>
            <a:off x="7862973" y="6267035"/>
            <a:ext cx="588779" cy="385834"/>
          </a:xfrm>
          <a:prstGeom prst="rect">
            <a:avLst/>
          </a:prstGeom>
        </p:spPr>
      </p:pic>
    </p:spTree>
    <p:extLst>
      <p:ext uri="{BB962C8B-B14F-4D97-AF65-F5344CB8AC3E}">
        <p14:creationId xmlns:p14="http://schemas.microsoft.com/office/powerpoint/2010/main" val="32062286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_Title Only clear back - with strapline">
    <p:spTree>
      <p:nvGrpSpPr>
        <p:cNvPr id="1" name=""/>
        <p:cNvGrpSpPr/>
        <p:nvPr/>
      </p:nvGrpSpPr>
      <p:grpSpPr>
        <a:xfrm>
          <a:off x="0" y="0"/>
          <a:ext cx="0" cy="0"/>
          <a:chOff x="0" y="0"/>
          <a:chExt cx="0" cy="0"/>
        </a:xfrm>
      </p:grpSpPr>
      <p:sp>
        <p:nvSpPr>
          <p:cNvPr id="2" name="Title 1"/>
          <p:cNvSpPr>
            <a:spLocks noGrp="1"/>
          </p:cNvSpPr>
          <p:nvPr>
            <p:ph type="title"/>
          </p:nvPr>
        </p:nvSpPr>
        <p:spPr>
          <a:xfrm>
            <a:off x="404675" y="2442884"/>
            <a:ext cx="11393979" cy="918883"/>
          </a:xfrm>
        </p:spPr>
        <p:txBody>
          <a:bodyPr/>
          <a:lstStyle>
            <a:lvl1pPr marL="0" indent="0" algn="l">
              <a:buClr>
                <a:schemeClr val="accent2"/>
              </a:buClr>
              <a:buFontTx/>
              <a:buNone/>
              <a:defRPr>
                <a:solidFill>
                  <a:schemeClr val="tx1"/>
                </a:solidFill>
              </a:defRPr>
            </a:lvl1pPr>
          </a:lstStyle>
          <a:p>
            <a:r>
              <a:rPr lang="en-US" dirty="0"/>
              <a:t>Click to edit Master title style</a:t>
            </a:r>
          </a:p>
        </p:txBody>
      </p:sp>
      <p:sp>
        <p:nvSpPr>
          <p:cNvPr id="6" name="TextBox 5"/>
          <p:cNvSpPr txBox="1"/>
          <p:nvPr userDrawn="1"/>
        </p:nvSpPr>
        <p:spPr>
          <a:xfrm>
            <a:off x="915295" y="6356233"/>
            <a:ext cx="5932924" cy="338554"/>
          </a:xfrm>
          <a:prstGeom prst="rect">
            <a:avLst/>
          </a:prstGeom>
          <a:noFill/>
        </p:spPr>
        <p:txBody>
          <a:bodyPr wrap="square" lIns="0" tIns="45720" rIns="0" bIns="45720" rtlCol="0">
            <a:spAutoFit/>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800" dirty="0">
                <a:solidFill>
                  <a:schemeClr val="accent5">
                    <a:lumMod val="50000"/>
                  </a:schemeClr>
                </a:solidFill>
              </a:rPr>
              <a:t>All information contained herein is confidential and/or</a:t>
            </a:r>
            <a:r>
              <a:rPr lang="en-US" sz="800" baseline="0" dirty="0">
                <a:solidFill>
                  <a:schemeClr val="accent5">
                    <a:lumMod val="50000"/>
                  </a:schemeClr>
                </a:solidFill>
              </a:rPr>
              <a:t> proprietary information of LoyaltyOne, Inc. and any unauthorized use and/or any disclosure is strictly prohibited.</a:t>
            </a:r>
            <a:endParaRPr lang="en-US" sz="800" dirty="0">
              <a:solidFill>
                <a:schemeClr val="accent5">
                  <a:lumMod val="50000"/>
                </a:schemeClr>
              </a:solidFill>
            </a:endParaRPr>
          </a:p>
        </p:txBody>
      </p:sp>
      <p:sp>
        <p:nvSpPr>
          <p:cNvPr id="7" name="Rectangle 6"/>
          <p:cNvSpPr/>
          <p:nvPr userDrawn="1"/>
        </p:nvSpPr>
        <p:spPr>
          <a:xfrm>
            <a:off x="294188" y="6361944"/>
            <a:ext cx="498855" cy="276999"/>
          </a:xfrm>
          <a:prstGeom prst="rect">
            <a:avLst/>
          </a:prstGeom>
        </p:spPr>
        <p:txBody>
          <a:bodyPr wrap="none">
            <a:spAutoFit/>
          </a:bodyPr>
          <a:lstStyle/>
          <a:p>
            <a:fld id="{25A90C1E-E9B0-4AFE-9350-6E7D94D124B6}" type="slidenum">
              <a:rPr lang="en-US" sz="1200" smtClean="0"/>
              <a:pPr/>
              <a:t>‹#›</a:t>
            </a:fld>
            <a:r>
              <a:rPr lang="en-US" sz="1200" dirty="0"/>
              <a:t> | </a:t>
            </a:r>
          </a:p>
        </p:txBody>
      </p:sp>
      <p:grpSp>
        <p:nvGrpSpPr>
          <p:cNvPr id="8" name="Group 7"/>
          <p:cNvGrpSpPr>
            <a:grpSpLocks noChangeAspect="1"/>
          </p:cNvGrpSpPr>
          <p:nvPr userDrawn="1"/>
        </p:nvGrpSpPr>
        <p:grpSpPr>
          <a:xfrm>
            <a:off x="8555487" y="6267035"/>
            <a:ext cx="3121695" cy="358816"/>
            <a:chOff x="3918714" y="1905002"/>
            <a:chExt cx="3009402" cy="461212"/>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06095" y="2055619"/>
              <a:ext cx="1198158" cy="305130"/>
            </a:xfrm>
            <a:prstGeom prst="rect">
              <a:avLst/>
            </a:prstGeom>
            <a:noFill/>
            <a:ln>
              <a:noFill/>
            </a:ln>
          </p:spPr>
        </p:pic>
        <p:cxnSp>
          <p:nvCxnSpPr>
            <p:cNvPr id="10" name="Straight Connector 9"/>
            <p:cNvCxnSpPr/>
            <p:nvPr userDrawn="1"/>
          </p:nvCxnSpPr>
          <p:spPr bwMode="auto">
            <a:xfrm>
              <a:off x="3918714" y="1905002"/>
              <a:ext cx="0" cy="461212"/>
            </a:xfrm>
            <a:prstGeom prst="line">
              <a:avLst/>
            </a:prstGeom>
            <a:noFill/>
            <a:ln w="9525" cap="flat" cmpd="sng" algn="ctr">
              <a:solidFill>
                <a:schemeClr val="accent5">
                  <a:lumMod val="75000"/>
                </a:schemeClr>
              </a:solidFill>
              <a:prstDash val="solid"/>
              <a:round/>
              <a:headEnd type="none" w="med" len="med"/>
              <a:tailEnd type="none" w="med" len="med"/>
            </a:ln>
            <a:effectLst/>
          </p:spPr>
        </p:cxnSp>
        <p:pic>
          <p:nvPicPr>
            <p:cNvPr id="11" name="Picture 2" descr="http://www.verdegroup.com/graphics/Verde-Group-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91641" y="1995288"/>
              <a:ext cx="1236475" cy="365461"/>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userDrawn="1"/>
          </p:nvCxnSpPr>
          <p:spPr bwMode="auto">
            <a:xfrm>
              <a:off x="5504260" y="1905002"/>
              <a:ext cx="0" cy="461212"/>
            </a:xfrm>
            <a:prstGeom prst="line">
              <a:avLst/>
            </a:prstGeom>
            <a:noFill/>
            <a:ln w="9525" cap="flat" cmpd="sng" algn="ctr">
              <a:solidFill>
                <a:schemeClr val="accent5">
                  <a:lumMod val="75000"/>
                </a:schemeClr>
              </a:solidFill>
              <a:prstDash val="solid"/>
              <a:round/>
              <a:headEnd type="none" w="med" len="med"/>
              <a:tailEnd type="none" w="med" len="med"/>
            </a:ln>
            <a:effectLst/>
          </p:spPr>
        </p:cxnSp>
      </p:grpSp>
      <p:pic>
        <p:nvPicPr>
          <p:cNvPr id="14" name="Picture 13"/>
          <p:cNvPicPr>
            <a:picLocks noChangeAspect="1"/>
          </p:cNvPicPr>
          <p:nvPr userDrawn="1"/>
        </p:nvPicPr>
        <p:blipFill>
          <a:blip r:embed="rId4" r:link="rId5" cstate="print">
            <a:extLst>
              <a:ext uri="{28A0092B-C50C-407E-A947-70E740481C1C}">
                <a14:useLocalDpi xmlns:a14="http://schemas.microsoft.com/office/drawing/2010/main" val="0"/>
              </a:ext>
            </a:extLst>
          </a:blip>
          <a:stretch>
            <a:fillRect/>
          </a:stretch>
        </p:blipFill>
        <p:spPr>
          <a:xfrm>
            <a:off x="7862973" y="6267035"/>
            <a:ext cx="588779" cy="385834"/>
          </a:xfrm>
          <a:prstGeom prst="rect">
            <a:avLst/>
          </a:prstGeom>
        </p:spPr>
      </p:pic>
    </p:spTree>
    <p:extLst>
      <p:ext uri="{BB962C8B-B14F-4D97-AF65-F5344CB8AC3E}">
        <p14:creationId xmlns:p14="http://schemas.microsoft.com/office/powerpoint/2010/main" val="38042982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Rectangle 3"/>
          <p:cNvSpPr/>
          <p:nvPr userDrawn="1"/>
        </p:nvSpPr>
        <p:spPr bwMode="auto">
          <a:xfrm>
            <a:off x="0" y="1"/>
            <a:ext cx="12192000" cy="1202765"/>
          </a:xfrm>
          <a:prstGeom prst="rect">
            <a:avLst/>
          </a:prstGeom>
          <a:solidFill>
            <a:srgbClr val="007CC1"/>
          </a:solidFill>
          <a:ln w="9525" cap="flat" cmpd="sng" algn="ctr">
            <a:noFill/>
            <a:prstDash val="solid"/>
            <a:round/>
            <a:headEnd type="none" w="med" len="med"/>
            <a:tailEnd type="none" w="med" len="med"/>
          </a:ln>
          <a:effectLst/>
        </p:spPr>
        <p:txBody>
          <a:bodyPr vert="horz" wrap="square" lIns="76194" tIns="38097" rIns="76194" bIns="38097" numCol="1" rtlCol="0" anchor="t" anchorCtr="0" compatLnSpc="1">
            <a:prstTxWarp prst="textNoShape">
              <a:avLst/>
            </a:prstTxWarp>
          </a:bodyPr>
          <a:lstStyle/>
          <a:p>
            <a:pPr marL="0" marR="0" indent="0" algn="ctr" defTabSz="900835"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p:txBody>
      </p:sp>
      <p:sp>
        <p:nvSpPr>
          <p:cNvPr id="5" name="Title Placeholder 1"/>
          <p:cNvSpPr>
            <a:spLocks noGrp="1"/>
          </p:cNvSpPr>
          <p:nvPr>
            <p:ph type="title"/>
          </p:nvPr>
        </p:nvSpPr>
        <p:spPr>
          <a:xfrm>
            <a:off x="404675" y="283884"/>
            <a:ext cx="11393979" cy="918883"/>
          </a:xfrm>
          <a:prstGeom prst="rect">
            <a:avLst/>
          </a:prstGeom>
        </p:spPr>
        <p:txBody>
          <a:bodyPr vert="horz" wrap="square" lIns="0" tIns="0" rIns="0" bIns="0" rtlCol="0" anchor="ctr">
            <a:noAutofit/>
          </a:bodyPr>
          <a:lstStyle/>
          <a:p>
            <a:r>
              <a:rPr lang="en-US" dirty="0"/>
              <a:t>Click to edit Master title style</a:t>
            </a:r>
            <a:endParaRPr lang="en-CA" dirty="0"/>
          </a:p>
        </p:txBody>
      </p:sp>
    </p:spTree>
    <p:extLst>
      <p:ext uri="{BB962C8B-B14F-4D97-AF65-F5344CB8AC3E}">
        <p14:creationId xmlns:p14="http://schemas.microsoft.com/office/powerpoint/2010/main" val="39376122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TextBox 2"/>
          <p:cNvSpPr txBox="1"/>
          <p:nvPr userDrawn="1"/>
        </p:nvSpPr>
        <p:spPr>
          <a:xfrm>
            <a:off x="11627713" y="6435929"/>
            <a:ext cx="233397" cy="138499"/>
          </a:xfrm>
          <a:prstGeom prst="rect">
            <a:avLst/>
          </a:prstGeom>
          <a:solidFill>
            <a:schemeClr val="bg1"/>
          </a:solidFill>
        </p:spPr>
        <p:txBody>
          <a:bodyPr wrap="none" lIns="91440" tIns="0" rIns="0" bIns="0" rtlCol="0">
            <a:spAutoFit/>
          </a:bodyPr>
          <a:lstStyle/>
          <a:p>
            <a:pPr algn="ctr"/>
            <a:fld id="{FFA9A75E-8ACE-4308-A10E-D86C541CB658}" type="slidenum">
              <a:rPr lang="en-US" sz="900" b="1" smtClean="0">
                <a:solidFill>
                  <a:srgbClr val="006600"/>
                </a:solidFill>
              </a:rPr>
              <a:t>‹#›</a:t>
            </a:fld>
            <a:endParaRPr lang="en-US" sz="900" b="1" dirty="0">
              <a:solidFill>
                <a:srgbClr val="006600"/>
              </a:solidFill>
            </a:endParaRP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2"/>
            <a:ext cx="12192000" cy="787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8502746"/>
      </p:ext>
    </p:extLst>
  </p:cSld>
  <p:clrMapOvr>
    <a:masterClrMapping/>
  </p:clrMapOvr>
  <p:transition spd="slow">
    <p:strips/>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p:cNvSpPr/>
          <p:nvPr userDrawn="1"/>
        </p:nvSpPr>
        <p:spPr>
          <a:xfrm>
            <a:off x="-1" y="0"/>
            <a:ext cx="12192001" cy="68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6" name="Straight Connector 5"/>
          <p:cNvCxnSpPr/>
          <p:nvPr userDrawn="1"/>
        </p:nvCxnSpPr>
        <p:spPr bwMode="auto">
          <a:xfrm>
            <a:off x="6994356" y="2771360"/>
            <a:ext cx="4145280" cy="0"/>
          </a:xfrm>
          <a:prstGeom prst="line">
            <a:avLst/>
          </a:prstGeom>
          <a:noFill/>
          <a:ln w="28575" cap="flat" cmpd="sng" algn="ctr">
            <a:solidFill>
              <a:schemeClr val="bg1"/>
            </a:solidFill>
            <a:prstDash val="solid"/>
            <a:round/>
            <a:headEnd type="none" w="med" len="med"/>
            <a:tailEnd type="none" w="med" len="med"/>
          </a:ln>
          <a:effectLst/>
        </p:spPr>
      </p:cxnSp>
      <p:cxnSp>
        <p:nvCxnSpPr>
          <p:cNvPr id="7" name="Straight Connector 6"/>
          <p:cNvCxnSpPr/>
          <p:nvPr userDrawn="1"/>
        </p:nvCxnSpPr>
        <p:spPr bwMode="auto">
          <a:xfrm>
            <a:off x="973220" y="2771360"/>
            <a:ext cx="4145280" cy="0"/>
          </a:xfrm>
          <a:prstGeom prst="line">
            <a:avLst/>
          </a:prstGeom>
          <a:noFill/>
          <a:ln w="28575" cap="flat" cmpd="sng" algn="ctr">
            <a:solidFill>
              <a:schemeClr val="bg1"/>
            </a:solidFill>
            <a:prstDash val="solid"/>
            <a:round/>
            <a:headEnd type="none" w="med" len="med"/>
            <a:tailEnd type="none" w="med" len="med"/>
          </a:ln>
          <a:effectLst/>
        </p:spPr>
      </p:cxnSp>
      <p:cxnSp>
        <p:nvCxnSpPr>
          <p:cNvPr id="8" name="Straight Connector 7"/>
          <p:cNvCxnSpPr/>
          <p:nvPr userDrawn="1"/>
        </p:nvCxnSpPr>
        <p:spPr bwMode="auto">
          <a:xfrm>
            <a:off x="968487" y="4349109"/>
            <a:ext cx="10241280" cy="0"/>
          </a:xfrm>
          <a:prstGeom prst="line">
            <a:avLst/>
          </a:prstGeom>
          <a:noFill/>
          <a:ln w="28575" cap="flat" cmpd="sng" algn="ctr">
            <a:solidFill>
              <a:schemeClr val="bg1"/>
            </a:solidFill>
            <a:prstDash val="solid"/>
            <a:round/>
            <a:headEnd type="none" w="med" len="med"/>
            <a:tailEnd type="none" w="med" len="med"/>
          </a:ln>
          <a:effectLst/>
        </p:spPr>
      </p:cxnSp>
      <p:sp>
        <p:nvSpPr>
          <p:cNvPr id="9" name="Rectangle 8"/>
          <p:cNvSpPr/>
          <p:nvPr userDrawn="1"/>
        </p:nvSpPr>
        <p:spPr bwMode="auto">
          <a:xfrm>
            <a:off x="4724934" y="2593904"/>
            <a:ext cx="2662989" cy="354912"/>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1081088" rtl="0" eaLnBrk="1" fontAlgn="base" latinLnBrk="0" hangingPunct="1">
              <a:lnSpc>
                <a:spcPct val="100000"/>
              </a:lnSpc>
              <a:spcBef>
                <a:spcPct val="0"/>
              </a:spcBef>
              <a:spcAft>
                <a:spcPct val="0"/>
              </a:spcAft>
              <a:buClrTx/>
              <a:buSzTx/>
              <a:buFontTx/>
              <a:buNone/>
              <a:tabLst/>
            </a:pPr>
            <a:r>
              <a:rPr kumimoji="0" lang="en-US" sz="1400" b="1" i="0" u="none" strike="noStrike" cap="none" spc="300" normalizeH="0" baseline="0" dirty="0">
                <a:ln>
                  <a:noFill/>
                </a:ln>
                <a:solidFill>
                  <a:schemeClr val="bg1"/>
                </a:solidFill>
                <a:effectLst/>
                <a:latin typeface="+mn-lt"/>
                <a:ea typeface="Verdana" panose="020B0604030504040204" pitchFamily="34" charset="0"/>
                <a:cs typeface="Verdana" panose="020B0604030504040204" pitchFamily="34" charset="0"/>
              </a:rPr>
              <a:t>PRESENTS</a:t>
            </a:r>
          </a:p>
        </p:txBody>
      </p:sp>
      <p:sp>
        <p:nvSpPr>
          <p:cNvPr id="10" name="Text Placeholder 5"/>
          <p:cNvSpPr>
            <a:spLocks noGrp="1"/>
          </p:cNvSpPr>
          <p:nvPr>
            <p:ph type="body" sz="quarter" idx="10" hasCustomPrompt="1"/>
          </p:nvPr>
        </p:nvSpPr>
        <p:spPr>
          <a:xfrm>
            <a:off x="984529" y="2850067"/>
            <a:ext cx="10155107" cy="1431985"/>
          </a:xfrm>
          <a:prstGeom prst="rect">
            <a:avLst/>
          </a:prstGeom>
          <a:noFill/>
        </p:spPr>
        <p:txBody>
          <a:bodyPr anchor="ctr"/>
          <a:lstStyle>
            <a:lvl1pPr marL="0" indent="0" algn="ctr">
              <a:buNone/>
              <a:defRPr sz="4400" b="1"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Title</a:t>
            </a:r>
          </a:p>
        </p:txBody>
      </p:sp>
      <p:sp>
        <p:nvSpPr>
          <p:cNvPr id="11" name="Text Placeholder 8"/>
          <p:cNvSpPr>
            <a:spLocks noGrp="1"/>
          </p:cNvSpPr>
          <p:nvPr>
            <p:ph type="body" sz="quarter" idx="11" hasCustomPrompt="1"/>
          </p:nvPr>
        </p:nvSpPr>
        <p:spPr>
          <a:xfrm>
            <a:off x="8061155" y="6001518"/>
            <a:ext cx="3644285" cy="491153"/>
          </a:xfrm>
          <a:prstGeom prst="rect">
            <a:avLst/>
          </a:prstGeom>
          <a:noFill/>
        </p:spPr>
        <p:txBody>
          <a:bodyPr anchor="ctr"/>
          <a:lstStyle>
            <a:lvl1pPr marL="0" indent="0" algn="ctr">
              <a:buNone/>
              <a:defRPr sz="1800" baseline="0">
                <a:solidFill>
                  <a:schemeClr val="bg1"/>
                </a:solidFill>
              </a:defRPr>
            </a:lvl1pPr>
          </a:lstStyle>
          <a:p>
            <a:pPr lvl="0"/>
            <a:r>
              <a:rPr lang="en-US" dirty="0"/>
              <a:t>Date</a:t>
            </a:r>
          </a:p>
        </p:txBody>
      </p:sp>
      <p:grpSp>
        <p:nvGrpSpPr>
          <p:cNvPr id="12" name="Group 11"/>
          <p:cNvGrpSpPr>
            <a:grpSpLocks noChangeAspect="1"/>
          </p:cNvGrpSpPr>
          <p:nvPr userDrawn="1"/>
        </p:nvGrpSpPr>
        <p:grpSpPr>
          <a:xfrm>
            <a:off x="3564738" y="662843"/>
            <a:ext cx="4983380" cy="1354762"/>
            <a:chOff x="4802776" y="1269206"/>
            <a:chExt cx="3013424" cy="1092290"/>
          </a:xfrm>
        </p:grpSpPr>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85448" y="1269206"/>
              <a:ext cx="830752" cy="1035117"/>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2776" y="1844463"/>
              <a:ext cx="2349042" cy="517033"/>
            </a:xfrm>
            <a:prstGeom prst="rect">
              <a:avLst/>
            </a:prstGeom>
          </p:spPr>
        </p:pic>
      </p:grpSp>
    </p:spTree>
    <p:extLst>
      <p:ext uri="{BB962C8B-B14F-4D97-AF65-F5344CB8AC3E}">
        <p14:creationId xmlns:p14="http://schemas.microsoft.com/office/powerpoint/2010/main" val="41228274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3_Title Slide - 2">
    <p:spTree>
      <p:nvGrpSpPr>
        <p:cNvPr id="1" name=""/>
        <p:cNvGrpSpPr/>
        <p:nvPr/>
      </p:nvGrpSpPr>
      <p:grpSpPr>
        <a:xfrm>
          <a:off x="0" y="0"/>
          <a:ext cx="0" cy="0"/>
          <a:chOff x="0" y="0"/>
          <a:chExt cx="0" cy="0"/>
        </a:xfrm>
      </p:grpSpPr>
      <p:sp>
        <p:nvSpPr>
          <p:cNvPr id="21" name="Rectangle 20"/>
          <p:cNvSpPr/>
          <p:nvPr/>
        </p:nvSpPr>
        <p:spPr bwMode="auto">
          <a:xfrm>
            <a:off x="3" y="1"/>
            <a:ext cx="12300356" cy="6858000"/>
          </a:xfrm>
          <a:prstGeom prst="rect">
            <a:avLst/>
          </a:prstGeom>
          <a:solidFill>
            <a:schemeClr val="tx2"/>
          </a:solidFill>
          <a:ln w="9525" cap="flat" cmpd="sng" algn="ctr">
            <a:noFill/>
            <a:prstDash val="solid"/>
            <a:round/>
            <a:headEnd type="none" w="med" len="med"/>
            <a:tailEnd type="none" w="med" len="med"/>
          </a:ln>
          <a:effectLst/>
        </p:spPr>
        <p:txBody>
          <a:bodyPr vert="horz" wrap="square" lIns="101592" tIns="50796" rIns="101592" bIns="50796" numCol="1" rtlCol="0" anchor="t" anchorCtr="0" compatLnSpc="1">
            <a:prstTxWarp prst="textNoShape">
              <a:avLst/>
            </a:prstTxWarp>
          </a:bodyPr>
          <a:lstStyle/>
          <a:p>
            <a:pPr marL="0" marR="0" indent="0" algn="ctr" defTabSz="1201083" rtl="0" eaLnBrk="1" fontAlgn="base" latinLnBrk="0" hangingPunct="1">
              <a:lnSpc>
                <a:spcPct val="100000"/>
              </a:lnSpc>
              <a:spcBef>
                <a:spcPct val="0"/>
              </a:spcBef>
              <a:spcAft>
                <a:spcPct val="0"/>
              </a:spcAft>
              <a:buClrTx/>
              <a:buSzTx/>
              <a:buFontTx/>
              <a:buNone/>
              <a:tabLst/>
            </a:pPr>
            <a:endParaRPr kumimoji="0" lang="en-US" sz="1333" b="0" i="0" u="none" strike="noStrike" cap="none" normalizeH="0" baseline="0">
              <a:ln>
                <a:noFill/>
              </a:ln>
              <a:solidFill>
                <a:schemeClr val="tx1"/>
              </a:solidFill>
              <a:effectLst/>
              <a:latin typeface="Arial" charset="0"/>
            </a:endParaRPr>
          </a:p>
        </p:txBody>
      </p:sp>
      <p:sp>
        <p:nvSpPr>
          <p:cNvPr id="3" name="Title 2"/>
          <p:cNvSpPr>
            <a:spLocks noGrp="1"/>
          </p:cNvSpPr>
          <p:nvPr>
            <p:ph type="title"/>
          </p:nvPr>
        </p:nvSpPr>
        <p:spPr>
          <a:xfrm>
            <a:off x="404676" y="2241065"/>
            <a:ext cx="11393979" cy="535331"/>
          </a:xfrm>
        </p:spPr>
        <p:txBody>
          <a:bodyPr/>
          <a:lstStyle>
            <a:lvl1pPr algn="l">
              <a:defRPr>
                <a:solidFill>
                  <a:schemeClr val="bg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404637" y="2796989"/>
            <a:ext cx="11394016" cy="564053"/>
          </a:xfrm>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pic>
        <p:nvPicPr>
          <p:cNvPr id="6" name="Picture 5"/>
          <p:cNvPicPr>
            <a:picLocks noChangeAspect="1"/>
          </p:cNvPicPr>
          <p:nvPr userDrawn="1"/>
        </p:nvPicPr>
        <p:blipFill rotWithShape="1">
          <a:blip r:embed="rId2">
            <a:lum bright="70000" contrast="-70000"/>
          </a:blip>
          <a:srcRect b="17775"/>
          <a:stretch/>
        </p:blipFill>
        <p:spPr>
          <a:xfrm>
            <a:off x="337952" y="6151847"/>
            <a:ext cx="1541648" cy="430355"/>
          </a:xfrm>
          <a:prstGeom prst="rect">
            <a:avLst/>
          </a:prstGeom>
        </p:spPr>
      </p:pic>
    </p:spTree>
    <p:extLst>
      <p:ext uri="{BB962C8B-B14F-4D97-AF65-F5344CB8AC3E}">
        <p14:creationId xmlns:p14="http://schemas.microsoft.com/office/powerpoint/2010/main" val="9294297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ontent with strapline">
    <p:spTree>
      <p:nvGrpSpPr>
        <p:cNvPr id="1" name=""/>
        <p:cNvGrpSpPr/>
        <p:nvPr/>
      </p:nvGrpSpPr>
      <p:grpSpPr>
        <a:xfrm>
          <a:off x="0" y="0"/>
          <a:ext cx="0" cy="0"/>
          <a:chOff x="0" y="0"/>
          <a:chExt cx="0" cy="0"/>
        </a:xfrm>
      </p:grpSpPr>
      <p:sp>
        <p:nvSpPr>
          <p:cNvPr id="6" name="Content Placeholder 5"/>
          <p:cNvSpPr>
            <a:spLocks noGrp="1"/>
          </p:cNvSpPr>
          <p:nvPr>
            <p:ph sz="quarter" idx="14"/>
          </p:nvPr>
        </p:nvSpPr>
        <p:spPr>
          <a:xfrm>
            <a:off x="399282" y="1414745"/>
            <a:ext cx="11383404" cy="4195483"/>
          </a:xfrm>
        </p:spPr>
        <p:txBody>
          <a:bodyPr/>
          <a:lstStyle>
            <a:lvl1pPr marL="0" indent="0">
              <a:buClr>
                <a:schemeClr val="tx2"/>
              </a:buClr>
              <a:buFont typeface="Arial" panose="020B0604020202020204" pitchFamily="34" charset="0"/>
              <a:buNone/>
              <a:defRPr/>
            </a:lvl1pPr>
            <a:lvl2pPr marL="513239" indent="-253972">
              <a:buClr>
                <a:schemeClr val="tx2"/>
              </a:buClr>
              <a:buFont typeface="Arial" panose="020B0604020202020204" pitchFamily="34" charset="0"/>
              <a:buChar char="•"/>
              <a:defRPr/>
            </a:lvl2pPr>
            <a:lvl3pPr marL="758392" indent="-243391">
              <a:buClr>
                <a:schemeClr val="tx2"/>
              </a:buClr>
              <a:buFont typeface="Arial" panose="020B0604020202020204" pitchFamily="34" charset="0"/>
              <a:buChar char="•"/>
              <a:defRPr/>
            </a:lvl3pPr>
            <a:lvl4pPr marL="1001784" indent="-241629">
              <a:buClr>
                <a:schemeClr val="tx2"/>
              </a:buClr>
              <a:buFont typeface="Arial" panose="020B0604020202020204" pitchFamily="34" charset="0"/>
              <a:buChar char="•"/>
              <a:defRPr/>
            </a:lvl4pPr>
            <a:lvl5pPr marL="1273395" indent="-269848">
              <a:buClr>
                <a:schemeClr val="tx2"/>
              </a:buClr>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Tree>
    <p:extLst>
      <p:ext uri="{BB962C8B-B14F-4D97-AF65-F5344CB8AC3E}">
        <p14:creationId xmlns:p14="http://schemas.microsoft.com/office/powerpoint/2010/main" val="5520917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General - 1 column no title[Jet Black]">
    <p:spTree>
      <p:nvGrpSpPr>
        <p:cNvPr id="1" name=""/>
        <p:cNvGrpSpPr/>
        <p:nvPr/>
      </p:nvGrpSpPr>
      <p:grpSpPr>
        <a:xfrm>
          <a:off x="0" y="0"/>
          <a:ext cx="0" cy="0"/>
          <a:chOff x="0" y="0"/>
          <a:chExt cx="0" cy="0"/>
        </a:xfrm>
      </p:grpSpPr>
      <p:sp>
        <p:nvSpPr>
          <p:cNvPr id="2" name="Rectangle 1"/>
          <p:cNvSpPr/>
          <p:nvPr/>
        </p:nvSpPr>
        <p:spPr>
          <a:xfrm>
            <a:off x="2" y="-1"/>
            <a:ext cx="3666241" cy="685800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800">
              <a:solidFill>
                <a:srgbClr val="FFFFFF"/>
              </a:solidFill>
            </a:endParaRPr>
          </a:p>
        </p:txBody>
      </p:sp>
      <p:sp>
        <p:nvSpPr>
          <p:cNvPr id="6" name="Title 1"/>
          <p:cNvSpPr>
            <a:spLocks noGrp="1"/>
          </p:cNvSpPr>
          <p:nvPr>
            <p:ph type="title"/>
          </p:nvPr>
        </p:nvSpPr>
        <p:spPr>
          <a:xfrm>
            <a:off x="582585" y="609602"/>
            <a:ext cx="2695939" cy="748795"/>
          </a:xfrm>
          <a:prstGeom prst="rect">
            <a:avLst/>
          </a:prstGeom>
        </p:spPr>
        <p:txBody>
          <a:bodyPr anchor="t"/>
          <a:lstStyle>
            <a:lvl1pPr>
              <a:lnSpc>
                <a:spcPct val="100000"/>
              </a:lnSpc>
              <a:defRPr sz="1800">
                <a:solidFill>
                  <a:schemeClr val="bg1"/>
                </a:solidFill>
              </a:defRPr>
            </a:lvl1pPr>
          </a:lstStyle>
          <a:p>
            <a:r>
              <a:rPr lang="en-US" dirty="0"/>
              <a:t>Click to edit Master title style</a:t>
            </a:r>
          </a:p>
        </p:txBody>
      </p:sp>
      <p:sp>
        <p:nvSpPr>
          <p:cNvPr id="3" name="Content Placeholder 2"/>
          <p:cNvSpPr>
            <a:spLocks noGrp="1"/>
          </p:cNvSpPr>
          <p:nvPr>
            <p:ph sz="quarter" idx="10"/>
          </p:nvPr>
        </p:nvSpPr>
        <p:spPr>
          <a:xfrm>
            <a:off x="4023785" y="609600"/>
            <a:ext cx="7668683" cy="1219200"/>
          </a:xfrm>
        </p:spPr>
        <p:txBody>
          <a:bodyPr/>
          <a:lstStyle>
            <a:lvl1pPr marL="4763" indent="0">
              <a:buClr>
                <a:schemeClr val="tx2"/>
              </a:buClr>
              <a:buFont typeface="Arial" panose="020B0604020202020204" pitchFamily="34" charset="0"/>
              <a:buNone/>
              <a:defRPr/>
            </a:lvl1pPr>
            <a:lvl2pPr marL="513239" indent="-253972">
              <a:buClr>
                <a:schemeClr val="tx2"/>
              </a:buClr>
              <a:buFont typeface="Arial" panose="020B0604020202020204" pitchFamily="34" charset="0"/>
              <a:buChar char="•"/>
              <a:defRPr/>
            </a:lvl2pPr>
            <a:lvl3pPr marL="758392" indent="-243391">
              <a:buClr>
                <a:schemeClr val="tx2"/>
              </a:buClr>
              <a:buFont typeface="Arial" panose="020B0604020202020204" pitchFamily="34" charset="0"/>
              <a:buChar char="•"/>
              <a:defRPr/>
            </a:lvl3pPr>
            <a:lvl4pPr marL="1001784" indent="-241629">
              <a:buClr>
                <a:schemeClr val="tx2"/>
              </a:buClr>
              <a:buFont typeface="Arial" panose="020B0604020202020204" pitchFamily="34" charset="0"/>
              <a:buChar char="•"/>
              <a:defRPr/>
            </a:lvl4pPr>
            <a:lvl5pPr marL="1273395" indent="-269848">
              <a:buClr>
                <a:schemeClr val="tx2"/>
              </a:buClr>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3666245" y="6087036"/>
            <a:ext cx="7844439" cy="70821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1081088"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p:txBody>
      </p:sp>
      <p:pic>
        <p:nvPicPr>
          <p:cNvPr id="7" name="Picture 6"/>
          <p:cNvPicPr>
            <a:picLocks noChangeAspect="1"/>
          </p:cNvPicPr>
          <p:nvPr userDrawn="1"/>
        </p:nvPicPr>
        <p:blipFill rotWithShape="1">
          <a:blip r:embed="rId2">
            <a:lum bright="70000" contrast="-70000"/>
          </a:blip>
          <a:srcRect b="17775"/>
          <a:stretch/>
        </p:blipFill>
        <p:spPr>
          <a:xfrm>
            <a:off x="337952" y="6151847"/>
            <a:ext cx="1541648" cy="430355"/>
          </a:xfrm>
          <a:prstGeom prst="rect">
            <a:avLst/>
          </a:prstGeom>
        </p:spPr>
      </p:pic>
    </p:spTree>
    <p:extLst>
      <p:ext uri="{BB962C8B-B14F-4D97-AF65-F5344CB8AC3E}">
        <p14:creationId xmlns:p14="http://schemas.microsoft.com/office/powerpoint/2010/main" val="301324596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1_General - Top Heading [Jet Black]">
    <p:spTree>
      <p:nvGrpSpPr>
        <p:cNvPr id="1" name=""/>
        <p:cNvGrpSpPr/>
        <p:nvPr/>
      </p:nvGrpSpPr>
      <p:grpSpPr>
        <a:xfrm>
          <a:off x="0" y="0"/>
          <a:ext cx="0" cy="0"/>
          <a:chOff x="0" y="0"/>
          <a:chExt cx="0" cy="0"/>
        </a:xfrm>
      </p:grpSpPr>
      <p:sp>
        <p:nvSpPr>
          <p:cNvPr id="5" name="Rectangle 4"/>
          <p:cNvSpPr/>
          <p:nvPr/>
        </p:nvSpPr>
        <p:spPr>
          <a:xfrm>
            <a:off x="0" y="1"/>
            <a:ext cx="12192000" cy="206623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800">
              <a:solidFill>
                <a:srgbClr val="FFFFFF"/>
              </a:solidFill>
            </a:endParaRPr>
          </a:p>
        </p:txBody>
      </p:sp>
      <p:sp>
        <p:nvSpPr>
          <p:cNvPr id="3" name="Content Placeholder 2"/>
          <p:cNvSpPr>
            <a:spLocks noGrp="1"/>
          </p:cNvSpPr>
          <p:nvPr>
            <p:ph sz="quarter" idx="10"/>
          </p:nvPr>
        </p:nvSpPr>
        <p:spPr>
          <a:xfrm>
            <a:off x="585219" y="2304288"/>
            <a:ext cx="10819383" cy="1219200"/>
          </a:xfrm>
        </p:spPr>
        <p:txBody>
          <a:bodyPr/>
          <a:lstStyle>
            <a:lvl1pPr marL="0" indent="0">
              <a:buClr>
                <a:schemeClr val="tx2"/>
              </a:buClr>
              <a:buFont typeface="Arial" panose="020B0604020202020204" pitchFamily="34" charset="0"/>
              <a:buNone/>
              <a:defRPr/>
            </a:lvl1pPr>
            <a:lvl2pPr marL="513239" indent="-253972">
              <a:buClr>
                <a:schemeClr val="tx2"/>
              </a:buClr>
              <a:buFont typeface="Arial" panose="020B0604020202020204" pitchFamily="34" charset="0"/>
              <a:buChar char="•"/>
              <a:defRPr/>
            </a:lvl2pPr>
            <a:lvl3pPr marL="758392" indent="-243391">
              <a:buClr>
                <a:schemeClr val="tx2"/>
              </a:buClr>
              <a:buFont typeface="Arial" panose="020B0604020202020204" pitchFamily="34" charset="0"/>
              <a:buChar char="•"/>
              <a:defRPr/>
            </a:lvl3pPr>
            <a:lvl4pPr marL="1001784" indent="-241629">
              <a:buClr>
                <a:schemeClr val="tx2"/>
              </a:buClr>
              <a:buFont typeface="Arial" panose="020B0604020202020204" pitchFamily="34" charset="0"/>
              <a:buChar char="•"/>
              <a:defRPr/>
            </a:lvl4pPr>
            <a:lvl5pPr marL="1273395" indent="-269848">
              <a:buClr>
                <a:schemeClr val="tx2"/>
              </a:buClr>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585216" y="609601"/>
            <a:ext cx="9565872" cy="420564"/>
          </a:xfrm>
        </p:spPr>
        <p:txBody>
          <a:bodyPr/>
          <a:lstStyle>
            <a:lvl1pPr>
              <a:defRPr sz="2400">
                <a:solidFill>
                  <a:srgbClr val="FFFFFF"/>
                </a:solidFill>
              </a:defRPr>
            </a:lvl1pPr>
          </a:lstStyle>
          <a:p>
            <a:r>
              <a:rPr lang="en-US" dirty="0"/>
              <a:t>Click to edit Master title style</a:t>
            </a:r>
          </a:p>
        </p:txBody>
      </p:sp>
      <p:sp>
        <p:nvSpPr>
          <p:cNvPr id="11" name="Rectangle 10"/>
          <p:cNvSpPr/>
          <p:nvPr userDrawn="1"/>
        </p:nvSpPr>
        <p:spPr>
          <a:xfrm>
            <a:off x="11769056" y="6611780"/>
            <a:ext cx="341760" cy="246221"/>
          </a:xfrm>
          <a:prstGeom prst="rect">
            <a:avLst/>
          </a:prstGeom>
        </p:spPr>
        <p:txBody>
          <a:bodyPr wrap="none">
            <a:spAutoFit/>
          </a:bodyPr>
          <a:lstStyle/>
          <a:p>
            <a:fld id="{25A90C1E-E9B0-4AFE-9350-6E7D94D124B6}" type="slidenum">
              <a:rPr lang="en-US" sz="1000" smtClean="0">
                <a:latin typeface="Century Gothic" panose="020B0502020202020204" pitchFamily="34" charset="0"/>
              </a:rPr>
              <a:pPr/>
              <a:t>‹#›</a:t>
            </a:fld>
            <a:endParaRPr lang="en-US" sz="1000" dirty="0">
              <a:latin typeface="Century Gothic" panose="020B0502020202020204" pitchFamily="34" charset="0"/>
            </a:endParaRPr>
          </a:p>
        </p:txBody>
      </p:sp>
      <p:sp>
        <p:nvSpPr>
          <p:cNvPr id="12" name="Shape 72"/>
          <p:cNvSpPr/>
          <p:nvPr userDrawn="1"/>
        </p:nvSpPr>
        <p:spPr>
          <a:xfrm rot="5400000">
            <a:off x="9301955" y="3109480"/>
            <a:ext cx="5389883" cy="154017"/>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t" anchorCtr="0">
            <a:spAutoFit/>
          </a:bodyPr>
          <a:lstStyle>
            <a:lvl1pPr marL="342900" indent="-342900" algn="r" defTabSz="457200">
              <a:lnSpc>
                <a:spcPct val="150000"/>
              </a:lnSpc>
              <a:defRPr sz="1400">
                <a:solidFill>
                  <a:srgbClr val="FFFFFF"/>
                </a:solidFill>
                <a:latin typeface="Arial"/>
                <a:ea typeface="Arial"/>
                <a:cs typeface="Arial"/>
                <a:sym typeface="Arial"/>
              </a:defRPr>
            </a:lvl1pPr>
          </a:lstStyle>
          <a:p>
            <a:pPr>
              <a:defRPr sz="1800">
                <a:solidFill>
                  <a:srgbClr val="000000"/>
                </a:solidFill>
              </a:defRPr>
            </a:pPr>
            <a:r>
              <a:rPr lang="ga-IE" sz="667" dirty="0">
                <a:solidFill>
                  <a:srgbClr val="000000"/>
                </a:solidFill>
              </a:rPr>
              <a:t>Copyright © </a:t>
            </a:r>
            <a:r>
              <a:rPr lang="en-US" sz="667" dirty="0">
                <a:solidFill>
                  <a:srgbClr val="000000"/>
                </a:solidFill>
              </a:rPr>
              <a:t>WisePlum</a:t>
            </a:r>
            <a:r>
              <a:rPr lang="ga-IE" sz="667" dirty="0">
                <a:solidFill>
                  <a:srgbClr val="000000"/>
                </a:solidFill>
              </a:rPr>
              <a:t> 201</a:t>
            </a:r>
            <a:r>
              <a:rPr lang="en-US" sz="667" dirty="0">
                <a:solidFill>
                  <a:srgbClr val="000000"/>
                </a:solidFill>
              </a:rPr>
              <a:t>7</a:t>
            </a:r>
            <a:r>
              <a:rPr lang="ga-IE" sz="667" dirty="0">
                <a:solidFill>
                  <a:srgbClr val="000000"/>
                </a:solidFill>
              </a:rPr>
              <a:t>. All rights reserved.</a:t>
            </a:r>
            <a:endParaRPr sz="667" dirty="0">
              <a:solidFill>
                <a:srgbClr val="000000"/>
              </a:solidFill>
            </a:endParaRPr>
          </a:p>
        </p:txBody>
      </p:sp>
      <p:pic>
        <p:nvPicPr>
          <p:cNvPr id="8" name="Picture 7"/>
          <p:cNvPicPr>
            <a:picLocks noChangeAspect="1"/>
          </p:cNvPicPr>
          <p:nvPr userDrawn="1"/>
        </p:nvPicPr>
        <p:blipFill>
          <a:blip r:embed="rId2"/>
          <a:stretch>
            <a:fillRect/>
          </a:stretch>
        </p:blipFill>
        <p:spPr>
          <a:xfrm>
            <a:off x="203232" y="6111058"/>
            <a:ext cx="1753937" cy="480108"/>
          </a:xfrm>
          <a:prstGeom prst="rect">
            <a:avLst/>
          </a:prstGeom>
        </p:spPr>
      </p:pic>
    </p:spTree>
    <p:extLst>
      <p:ext uri="{BB962C8B-B14F-4D97-AF65-F5344CB8AC3E}">
        <p14:creationId xmlns:p14="http://schemas.microsoft.com/office/powerpoint/2010/main" val="311277017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Title and Content with strapline">
    <p:spTree>
      <p:nvGrpSpPr>
        <p:cNvPr id="1" name=""/>
        <p:cNvGrpSpPr/>
        <p:nvPr/>
      </p:nvGrpSpPr>
      <p:grpSpPr>
        <a:xfrm>
          <a:off x="0" y="0"/>
          <a:ext cx="0" cy="0"/>
          <a:chOff x="0" y="0"/>
          <a:chExt cx="0" cy="0"/>
        </a:xfrm>
      </p:grpSpPr>
      <p:sp>
        <p:nvSpPr>
          <p:cNvPr id="4" name="Rectangle 3"/>
          <p:cNvSpPr/>
          <p:nvPr userDrawn="1"/>
        </p:nvSpPr>
        <p:spPr>
          <a:xfrm>
            <a:off x="2" y="6027822"/>
            <a:ext cx="12191999" cy="83017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800">
              <a:solidFill>
                <a:srgbClr val="FFFFFF"/>
              </a:solidFill>
            </a:endParaRPr>
          </a:p>
        </p:txBody>
      </p:sp>
      <p:sp>
        <p:nvSpPr>
          <p:cNvPr id="6" name="Content Placeholder 5"/>
          <p:cNvSpPr>
            <a:spLocks noGrp="1"/>
          </p:cNvSpPr>
          <p:nvPr>
            <p:ph sz="quarter" idx="14"/>
          </p:nvPr>
        </p:nvSpPr>
        <p:spPr>
          <a:xfrm>
            <a:off x="399282" y="1414745"/>
            <a:ext cx="11383404" cy="4013336"/>
          </a:xfrm>
        </p:spPr>
        <p:txBody>
          <a:bodyPr/>
          <a:lstStyle>
            <a:lvl1pPr marL="0" indent="0">
              <a:buClr>
                <a:schemeClr val="tx2"/>
              </a:buClr>
              <a:buFont typeface="Arial" panose="020B0604020202020204" pitchFamily="34" charset="0"/>
              <a:buNone/>
              <a:defRPr/>
            </a:lvl1pPr>
            <a:lvl2pPr marL="513239" indent="-253972">
              <a:buClr>
                <a:schemeClr val="tx2"/>
              </a:buClr>
              <a:buFont typeface="Arial" panose="020B0604020202020204" pitchFamily="34" charset="0"/>
              <a:buChar char="•"/>
              <a:defRPr/>
            </a:lvl2pPr>
            <a:lvl3pPr marL="758392" indent="-243391">
              <a:buClr>
                <a:schemeClr val="tx2"/>
              </a:buClr>
              <a:buFont typeface="Arial" panose="020B0604020202020204" pitchFamily="34" charset="0"/>
              <a:buChar char="•"/>
              <a:defRPr/>
            </a:lvl3pPr>
            <a:lvl4pPr marL="1001784" indent="-241629">
              <a:buClr>
                <a:schemeClr val="tx2"/>
              </a:buClr>
              <a:buFont typeface="Arial" panose="020B0604020202020204" pitchFamily="34" charset="0"/>
              <a:buChar char="•"/>
              <a:defRPr/>
            </a:lvl4pPr>
            <a:lvl5pPr marL="1273395" indent="-269848">
              <a:buClr>
                <a:schemeClr val="tx2"/>
              </a:buClr>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11" name="Rectangle 10"/>
          <p:cNvSpPr/>
          <p:nvPr userDrawn="1"/>
        </p:nvSpPr>
        <p:spPr>
          <a:xfrm>
            <a:off x="11769056" y="6611780"/>
            <a:ext cx="341760" cy="246221"/>
          </a:xfrm>
          <a:prstGeom prst="rect">
            <a:avLst/>
          </a:prstGeom>
        </p:spPr>
        <p:txBody>
          <a:bodyPr wrap="none">
            <a:spAutoFit/>
          </a:bodyPr>
          <a:lstStyle/>
          <a:p>
            <a:fld id="{25A90C1E-E9B0-4AFE-9350-6E7D94D124B6}" type="slidenum">
              <a:rPr lang="en-US" sz="1000" smtClean="0">
                <a:solidFill>
                  <a:schemeClr val="bg1"/>
                </a:solidFill>
                <a:latin typeface="Century Gothic" panose="020B0502020202020204" pitchFamily="34" charset="0"/>
              </a:rPr>
              <a:pPr/>
              <a:t>‹#›</a:t>
            </a:fld>
            <a:endParaRPr lang="en-US" sz="1000" dirty="0">
              <a:solidFill>
                <a:schemeClr val="bg1"/>
              </a:solidFill>
              <a:latin typeface="Century Gothic" panose="020B0502020202020204" pitchFamily="34" charset="0"/>
            </a:endParaRPr>
          </a:p>
        </p:txBody>
      </p:sp>
      <p:pic>
        <p:nvPicPr>
          <p:cNvPr id="8" name="Picture 7"/>
          <p:cNvPicPr>
            <a:picLocks noChangeAspect="1"/>
          </p:cNvPicPr>
          <p:nvPr userDrawn="1"/>
        </p:nvPicPr>
        <p:blipFill rotWithShape="1">
          <a:blip r:embed="rId2">
            <a:lum bright="70000" contrast="-70000"/>
          </a:blip>
          <a:srcRect b="17775"/>
          <a:stretch/>
        </p:blipFill>
        <p:spPr>
          <a:xfrm>
            <a:off x="337952" y="6151847"/>
            <a:ext cx="1541648" cy="430355"/>
          </a:xfrm>
          <a:prstGeom prst="rect">
            <a:avLst/>
          </a:prstGeom>
        </p:spPr>
      </p:pic>
    </p:spTree>
    <p:extLst>
      <p:ext uri="{BB962C8B-B14F-4D97-AF65-F5344CB8AC3E}">
        <p14:creationId xmlns:p14="http://schemas.microsoft.com/office/powerpoint/2010/main" val="41846840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1_General - Top Heading [Jet Black]">
    <p:spTree>
      <p:nvGrpSpPr>
        <p:cNvPr id="1" name=""/>
        <p:cNvGrpSpPr/>
        <p:nvPr/>
      </p:nvGrpSpPr>
      <p:grpSpPr>
        <a:xfrm>
          <a:off x="0" y="0"/>
          <a:ext cx="0" cy="0"/>
          <a:chOff x="0" y="0"/>
          <a:chExt cx="0" cy="0"/>
        </a:xfrm>
      </p:grpSpPr>
      <p:sp>
        <p:nvSpPr>
          <p:cNvPr id="5" name="Rectangle 4"/>
          <p:cNvSpPr/>
          <p:nvPr/>
        </p:nvSpPr>
        <p:spPr>
          <a:xfrm>
            <a:off x="0" y="1"/>
            <a:ext cx="12192000" cy="2066236"/>
          </a:xfrm>
          <a:prstGeom prst="rect">
            <a:avLst/>
          </a:prstGeom>
          <a:solidFill>
            <a:srgbClr val="0C67B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srgbClr val="FFFFFF"/>
              </a:solidFill>
            </a:endParaRPr>
          </a:p>
        </p:txBody>
      </p:sp>
      <p:sp>
        <p:nvSpPr>
          <p:cNvPr id="12" name="TextBox 11"/>
          <p:cNvSpPr txBox="1"/>
          <p:nvPr/>
        </p:nvSpPr>
        <p:spPr>
          <a:xfrm>
            <a:off x="11774336" y="6512601"/>
            <a:ext cx="309700" cy="215444"/>
          </a:xfrm>
          <a:prstGeom prst="rect">
            <a:avLst/>
          </a:prstGeom>
          <a:noFill/>
        </p:spPr>
        <p:txBody>
          <a:bodyPr wrap="none" rtlCol="0">
            <a:spAutoFit/>
          </a:bodyPr>
          <a:lstStyle/>
          <a:p>
            <a:pPr algn="r" defTabSz="609585"/>
            <a:fld id="{50F92893-D86D-C142-927B-3BA5CCDA5692}" type="slidenum">
              <a:rPr lang="en-US" sz="800">
                <a:solidFill>
                  <a:srgbClr val="000000"/>
                </a:solidFill>
              </a:rPr>
              <a:pPr algn="r" defTabSz="609585"/>
              <a:t>‹#›</a:t>
            </a:fld>
            <a:endParaRPr lang="en-US" sz="800" dirty="0">
              <a:solidFill>
                <a:srgbClr val="000000"/>
              </a:solidFill>
            </a:endParaRPr>
          </a:p>
        </p:txBody>
      </p:sp>
      <p:sp>
        <p:nvSpPr>
          <p:cNvPr id="3" name="Content Placeholder 2"/>
          <p:cNvSpPr>
            <a:spLocks noGrp="1"/>
          </p:cNvSpPr>
          <p:nvPr>
            <p:ph sz="quarter" idx="10"/>
          </p:nvPr>
        </p:nvSpPr>
        <p:spPr>
          <a:xfrm>
            <a:off x="585218" y="2304288"/>
            <a:ext cx="10819383" cy="121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585216" y="609601"/>
            <a:ext cx="9565872" cy="420564"/>
          </a:xfrm>
        </p:spPr>
        <p:txBody>
          <a:bodyPr/>
          <a:lstStyle>
            <a:lvl1pPr>
              <a:defRPr>
                <a:solidFill>
                  <a:srgbClr val="FFFFFF"/>
                </a:solidFill>
              </a:defRPr>
            </a:lvl1pPr>
          </a:lstStyle>
          <a:p>
            <a:r>
              <a:rPr lang="en-US"/>
              <a:t>Click to edit Master title style</a:t>
            </a:r>
          </a:p>
        </p:txBody>
      </p:sp>
    </p:spTree>
    <p:extLst>
      <p:ext uri="{BB962C8B-B14F-4D97-AF65-F5344CB8AC3E}">
        <p14:creationId xmlns:p14="http://schemas.microsoft.com/office/powerpoint/2010/main" val="263520367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Title and Content with strapline">
    <p:spTree>
      <p:nvGrpSpPr>
        <p:cNvPr id="1" name=""/>
        <p:cNvGrpSpPr/>
        <p:nvPr/>
      </p:nvGrpSpPr>
      <p:grpSpPr>
        <a:xfrm>
          <a:off x="0" y="0"/>
          <a:ext cx="0" cy="0"/>
          <a:chOff x="0" y="0"/>
          <a:chExt cx="0" cy="0"/>
        </a:xfrm>
      </p:grpSpPr>
      <p:sp>
        <p:nvSpPr>
          <p:cNvPr id="4" name="Rectangle 3"/>
          <p:cNvSpPr/>
          <p:nvPr userDrawn="1"/>
        </p:nvSpPr>
        <p:spPr>
          <a:xfrm>
            <a:off x="2" y="6027822"/>
            <a:ext cx="12191999" cy="83017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800">
              <a:solidFill>
                <a:srgbClr val="FFFFFF"/>
              </a:solidFill>
            </a:endParaRPr>
          </a:p>
        </p:txBody>
      </p:sp>
      <p:sp>
        <p:nvSpPr>
          <p:cNvPr id="11" name="Rectangle 10"/>
          <p:cNvSpPr/>
          <p:nvPr userDrawn="1"/>
        </p:nvSpPr>
        <p:spPr>
          <a:xfrm>
            <a:off x="11769056" y="6611780"/>
            <a:ext cx="341760" cy="246221"/>
          </a:xfrm>
          <a:prstGeom prst="rect">
            <a:avLst/>
          </a:prstGeom>
        </p:spPr>
        <p:txBody>
          <a:bodyPr wrap="none">
            <a:spAutoFit/>
          </a:bodyPr>
          <a:lstStyle/>
          <a:p>
            <a:fld id="{25A90C1E-E9B0-4AFE-9350-6E7D94D124B6}" type="slidenum">
              <a:rPr lang="en-US" sz="1000" smtClean="0">
                <a:solidFill>
                  <a:schemeClr val="bg1"/>
                </a:solidFill>
                <a:latin typeface="Century Gothic" panose="020B0502020202020204" pitchFamily="34" charset="0"/>
              </a:rPr>
              <a:pPr/>
              <a:t>‹#›</a:t>
            </a:fld>
            <a:endParaRPr lang="en-US" sz="1000" dirty="0">
              <a:solidFill>
                <a:schemeClr val="bg1"/>
              </a:solidFill>
              <a:latin typeface="Century Gothic" panose="020B0502020202020204" pitchFamily="34" charset="0"/>
            </a:endParaRPr>
          </a:p>
        </p:txBody>
      </p:sp>
      <p:pic>
        <p:nvPicPr>
          <p:cNvPr id="8" name="Picture 7"/>
          <p:cNvPicPr>
            <a:picLocks noChangeAspect="1"/>
          </p:cNvPicPr>
          <p:nvPr userDrawn="1"/>
        </p:nvPicPr>
        <p:blipFill rotWithShape="1">
          <a:blip r:embed="rId2">
            <a:lum bright="70000" contrast="-70000"/>
          </a:blip>
          <a:srcRect b="17775"/>
          <a:stretch/>
        </p:blipFill>
        <p:spPr>
          <a:xfrm>
            <a:off x="337952" y="6151847"/>
            <a:ext cx="1541648" cy="430355"/>
          </a:xfrm>
          <a:prstGeom prst="rect">
            <a:avLst/>
          </a:prstGeom>
        </p:spPr>
      </p:pic>
      <p:sp>
        <p:nvSpPr>
          <p:cNvPr id="5" name="Picture Placeholder 4"/>
          <p:cNvSpPr>
            <a:spLocks noGrp="1"/>
          </p:cNvSpPr>
          <p:nvPr>
            <p:ph type="pic" sz="quarter" idx="15"/>
          </p:nvPr>
        </p:nvSpPr>
        <p:spPr>
          <a:xfrm>
            <a:off x="0" y="0"/>
            <a:ext cx="12192000" cy="6027820"/>
          </a:xfrm>
        </p:spPr>
        <p:txBody>
          <a:bodyPr/>
          <a:lstStyle/>
          <a:p>
            <a:endParaRPr lang="en-US"/>
          </a:p>
        </p:txBody>
      </p:sp>
    </p:spTree>
    <p:extLst>
      <p:ext uri="{BB962C8B-B14F-4D97-AF65-F5344CB8AC3E}">
        <p14:creationId xmlns:p14="http://schemas.microsoft.com/office/powerpoint/2010/main" val="21166415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23754909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ext Placeholder 4"/>
          <p:cNvSpPr>
            <a:spLocks noGrp="1"/>
          </p:cNvSpPr>
          <p:nvPr>
            <p:ph type="body" sz="quarter" idx="10"/>
          </p:nvPr>
        </p:nvSpPr>
        <p:spPr>
          <a:xfrm>
            <a:off x="404637" y="2796989"/>
            <a:ext cx="11394016" cy="564053"/>
          </a:xfrm>
        </p:spPr>
        <p:txBody>
          <a:bodyPr/>
          <a:lstStyle>
            <a:lvl1pPr>
              <a:defRPr sz="240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5" name="Title 2"/>
          <p:cNvSpPr>
            <a:spLocks noGrp="1"/>
          </p:cNvSpPr>
          <p:nvPr>
            <p:ph type="title"/>
          </p:nvPr>
        </p:nvSpPr>
        <p:spPr>
          <a:xfrm>
            <a:off x="404676" y="2241065"/>
            <a:ext cx="11393979" cy="535331"/>
          </a:xfrm>
        </p:spPr>
        <p:txBody>
          <a:bodyPr/>
          <a:lstStyle>
            <a:lvl1pPr algn="l">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6150237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4_Title Slide - 2">
    <p:spTree>
      <p:nvGrpSpPr>
        <p:cNvPr id="1" name=""/>
        <p:cNvGrpSpPr/>
        <p:nvPr/>
      </p:nvGrpSpPr>
      <p:grpSpPr>
        <a:xfrm>
          <a:off x="0" y="0"/>
          <a:ext cx="0" cy="0"/>
          <a:chOff x="0" y="0"/>
          <a:chExt cx="0" cy="0"/>
        </a:xfrm>
      </p:grpSpPr>
      <p:sp>
        <p:nvSpPr>
          <p:cNvPr id="21" name="Rectangle 20"/>
          <p:cNvSpPr/>
          <p:nvPr/>
        </p:nvSpPr>
        <p:spPr bwMode="auto">
          <a:xfrm>
            <a:off x="3" y="1"/>
            <a:ext cx="12300356" cy="6858000"/>
          </a:xfrm>
          <a:prstGeom prst="rect">
            <a:avLst/>
          </a:prstGeom>
          <a:solidFill>
            <a:schemeClr val="bg2"/>
          </a:solidFill>
          <a:ln w="9525" cap="flat" cmpd="sng" algn="ctr">
            <a:noFill/>
            <a:prstDash val="solid"/>
            <a:round/>
            <a:headEnd type="none" w="med" len="med"/>
            <a:tailEnd type="none" w="med" len="med"/>
          </a:ln>
          <a:effectLst/>
        </p:spPr>
        <p:txBody>
          <a:bodyPr vert="horz" wrap="square" lIns="101592" tIns="50796" rIns="101592" bIns="50796" numCol="1" rtlCol="0" anchor="t" anchorCtr="0" compatLnSpc="1">
            <a:prstTxWarp prst="textNoShape">
              <a:avLst/>
            </a:prstTxWarp>
          </a:bodyPr>
          <a:lstStyle/>
          <a:p>
            <a:pPr marL="0" marR="0" indent="0" algn="ctr" defTabSz="1201083" rtl="0" eaLnBrk="1" fontAlgn="base" latinLnBrk="0" hangingPunct="1">
              <a:lnSpc>
                <a:spcPct val="100000"/>
              </a:lnSpc>
              <a:spcBef>
                <a:spcPct val="0"/>
              </a:spcBef>
              <a:spcAft>
                <a:spcPct val="0"/>
              </a:spcAft>
              <a:buClrTx/>
              <a:buSzTx/>
              <a:buFontTx/>
              <a:buNone/>
              <a:tabLst/>
            </a:pPr>
            <a:endParaRPr kumimoji="0" lang="en-US" sz="1333" b="0" i="0" u="none" strike="noStrike" cap="none" normalizeH="0" baseline="0">
              <a:ln>
                <a:noFill/>
              </a:ln>
              <a:solidFill>
                <a:schemeClr val="tx1"/>
              </a:solidFill>
              <a:effectLst/>
              <a:latin typeface="Arial" charset="0"/>
            </a:endParaRPr>
          </a:p>
        </p:txBody>
      </p:sp>
      <p:sp>
        <p:nvSpPr>
          <p:cNvPr id="3" name="Title 2"/>
          <p:cNvSpPr>
            <a:spLocks noGrp="1"/>
          </p:cNvSpPr>
          <p:nvPr>
            <p:ph type="title"/>
          </p:nvPr>
        </p:nvSpPr>
        <p:spPr>
          <a:xfrm>
            <a:off x="404676" y="2241065"/>
            <a:ext cx="11393979" cy="535331"/>
          </a:xfrm>
        </p:spPr>
        <p:txBody>
          <a:bodyPr/>
          <a:lstStyle>
            <a:lvl1pPr algn="l">
              <a:defRPr>
                <a:solidFill>
                  <a:schemeClr val="bg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404637" y="2796989"/>
            <a:ext cx="11394016" cy="564053"/>
          </a:xfrm>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pic>
        <p:nvPicPr>
          <p:cNvPr id="7" name="Picture 6"/>
          <p:cNvPicPr>
            <a:picLocks noChangeAspect="1"/>
          </p:cNvPicPr>
          <p:nvPr userDrawn="1"/>
        </p:nvPicPr>
        <p:blipFill rotWithShape="1">
          <a:blip r:embed="rId2">
            <a:lum bright="70000" contrast="-70000"/>
          </a:blip>
          <a:srcRect b="17775"/>
          <a:stretch/>
        </p:blipFill>
        <p:spPr>
          <a:xfrm>
            <a:off x="337952" y="6151847"/>
            <a:ext cx="1541648" cy="430355"/>
          </a:xfrm>
          <a:prstGeom prst="rect">
            <a:avLst/>
          </a:prstGeom>
        </p:spPr>
      </p:pic>
    </p:spTree>
    <p:extLst>
      <p:ext uri="{BB962C8B-B14F-4D97-AF65-F5344CB8AC3E}">
        <p14:creationId xmlns:p14="http://schemas.microsoft.com/office/powerpoint/2010/main" val="17675930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5_Title Slide - 2">
    <p:spTree>
      <p:nvGrpSpPr>
        <p:cNvPr id="1" name=""/>
        <p:cNvGrpSpPr/>
        <p:nvPr/>
      </p:nvGrpSpPr>
      <p:grpSpPr>
        <a:xfrm>
          <a:off x="0" y="0"/>
          <a:ext cx="0" cy="0"/>
          <a:chOff x="0" y="0"/>
          <a:chExt cx="0" cy="0"/>
        </a:xfrm>
      </p:grpSpPr>
      <p:sp>
        <p:nvSpPr>
          <p:cNvPr id="21" name="Rectangle 20"/>
          <p:cNvSpPr/>
          <p:nvPr/>
        </p:nvSpPr>
        <p:spPr bwMode="auto">
          <a:xfrm>
            <a:off x="3" y="1"/>
            <a:ext cx="12300356" cy="6858000"/>
          </a:xfrm>
          <a:prstGeom prst="rect">
            <a:avLst/>
          </a:prstGeom>
          <a:solidFill>
            <a:schemeClr val="accent1"/>
          </a:solidFill>
          <a:ln w="9525" cap="flat" cmpd="sng" algn="ctr">
            <a:noFill/>
            <a:prstDash val="solid"/>
            <a:round/>
            <a:headEnd type="none" w="med" len="med"/>
            <a:tailEnd type="none" w="med" len="med"/>
          </a:ln>
          <a:effectLst/>
        </p:spPr>
        <p:txBody>
          <a:bodyPr vert="horz" wrap="square" lIns="101592" tIns="50796" rIns="101592" bIns="50796" numCol="1" rtlCol="0" anchor="t" anchorCtr="0" compatLnSpc="1">
            <a:prstTxWarp prst="textNoShape">
              <a:avLst/>
            </a:prstTxWarp>
          </a:bodyPr>
          <a:lstStyle/>
          <a:p>
            <a:pPr marL="0" marR="0" indent="0" algn="ctr" defTabSz="1201083" rtl="0" eaLnBrk="1" fontAlgn="base" latinLnBrk="0" hangingPunct="1">
              <a:lnSpc>
                <a:spcPct val="100000"/>
              </a:lnSpc>
              <a:spcBef>
                <a:spcPct val="0"/>
              </a:spcBef>
              <a:spcAft>
                <a:spcPct val="0"/>
              </a:spcAft>
              <a:buClrTx/>
              <a:buSzTx/>
              <a:buFontTx/>
              <a:buNone/>
              <a:tabLst/>
            </a:pPr>
            <a:endParaRPr kumimoji="0" lang="en-US" sz="1333" b="0" i="0" u="none" strike="noStrike" cap="none" normalizeH="0" baseline="0">
              <a:ln>
                <a:noFill/>
              </a:ln>
              <a:solidFill>
                <a:schemeClr val="tx1"/>
              </a:solidFill>
              <a:effectLst/>
              <a:latin typeface="Arial" charset="0"/>
            </a:endParaRPr>
          </a:p>
        </p:txBody>
      </p:sp>
      <p:sp>
        <p:nvSpPr>
          <p:cNvPr id="3" name="Title 2"/>
          <p:cNvSpPr>
            <a:spLocks noGrp="1"/>
          </p:cNvSpPr>
          <p:nvPr>
            <p:ph type="title"/>
          </p:nvPr>
        </p:nvSpPr>
        <p:spPr>
          <a:xfrm>
            <a:off x="404676" y="2241065"/>
            <a:ext cx="11393979" cy="535331"/>
          </a:xfrm>
        </p:spPr>
        <p:txBody>
          <a:bodyPr/>
          <a:lstStyle>
            <a:lvl1pPr algn="l">
              <a:defRPr>
                <a:solidFill>
                  <a:schemeClr val="bg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404637" y="2796989"/>
            <a:ext cx="11394016" cy="564053"/>
          </a:xfrm>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pic>
        <p:nvPicPr>
          <p:cNvPr id="7" name="Picture 6"/>
          <p:cNvPicPr>
            <a:picLocks noChangeAspect="1"/>
          </p:cNvPicPr>
          <p:nvPr userDrawn="1"/>
        </p:nvPicPr>
        <p:blipFill rotWithShape="1">
          <a:blip r:embed="rId2">
            <a:lum bright="70000" contrast="-70000"/>
          </a:blip>
          <a:srcRect b="17775"/>
          <a:stretch/>
        </p:blipFill>
        <p:spPr>
          <a:xfrm>
            <a:off x="337952" y="6151847"/>
            <a:ext cx="1541648" cy="430355"/>
          </a:xfrm>
          <a:prstGeom prst="rect">
            <a:avLst/>
          </a:prstGeom>
        </p:spPr>
      </p:pic>
    </p:spTree>
    <p:extLst>
      <p:ext uri="{BB962C8B-B14F-4D97-AF65-F5344CB8AC3E}">
        <p14:creationId xmlns:p14="http://schemas.microsoft.com/office/powerpoint/2010/main" val="42209081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Rectangle 2"/>
          <p:cNvSpPr/>
          <p:nvPr userDrawn="1"/>
        </p:nvSpPr>
        <p:spPr bwMode="auto">
          <a:xfrm>
            <a:off x="203200" y="6149789"/>
            <a:ext cx="2163483" cy="57374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1081088"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p:txBody>
      </p:sp>
      <p:sp>
        <p:nvSpPr>
          <p:cNvPr id="4" name="Rectangle 3"/>
          <p:cNvSpPr/>
          <p:nvPr userDrawn="1"/>
        </p:nvSpPr>
        <p:spPr bwMode="auto">
          <a:xfrm>
            <a:off x="10458824" y="3881718"/>
            <a:ext cx="1733177" cy="297628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1081088"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p:txBody>
      </p:sp>
      <p:pic>
        <p:nvPicPr>
          <p:cNvPr id="5" name="Picture 4"/>
          <p:cNvPicPr>
            <a:picLocks noChangeAspect="1"/>
          </p:cNvPicPr>
          <p:nvPr userDrawn="1"/>
        </p:nvPicPr>
        <p:blipFill>
          <a:blip r:embed="rId2"/>
          <a:stretch>
            <a:fillRect/>
          </a:stretch>
        </p:blipFill>
        <p:spPr>
          <a:xfrm>
            <a:off x="2396580" y="1977081"/>
            <a:ext cx="7398840" cy="2025296"/>
          </a:xfrm>
          <a:prstGeom prst="rect">
            <a:avLst/>
          </a:prstGeom>
        </p:spPr>
      </p:pic>
    </p:spTree>
    <p:extLst>
      <p:ext uri="{BB962C8B-B14F-4D97-AF65-F5344CB8AC3E}">
        <p14:creationId xmlns:p14="http://schemas.microsoft.com/office/powerpoint/2010/main" val="25442350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itle Scree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4963584"/>
            <a:ext cx="12192000" cy="18944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2" name="Picture 11" descr="BaseBar.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4709735"/>
            <a:ext cx="12192000" cy="686592"/>
          </a:xfrm>
          <a:prstGeom prst="rect">
            <a:avLst/>
          </a:prstGeom>
        </p:spPr>
      </p:pic>
      <p:sp>
        <p:nvSpPr>
          <p:cNvPr id="17" name="Slide Number Placeholder 5"/>
          <p:cNvSpPr>
            <a:spLocks noGrp="1"/>
          </p:cNvSpPr>
          <p:nvPr userDrawn="1">
            <p:ph type="sldNum" sz="quarter" idx="4"/>
          </p:nvPr>
        </p:nvSpPr>
        <p:spPr>
          <a:xfrm>
            <a:off x="5692619" y="6451417"/>
            <a:ext cx="733581" cy="224203"/>
          </a:xfrm>
          <a:prstGeom prst="rect">
            <a:avLst/>
          </a:prstGeom>
        </p:spPr>
        <p:txBody>
          <a:bodyPr vert="horz" lIns="91440" tIns="45720" rIns="91440" bIns="45720" rtlCol="0" anchor="ctr"/>
          <a:lstStyle>
            <a:lvl1pPr algn="l">
              <a:defRPr sz="933">
                <a:solidFill>
                  <a:schemeClr val="bg1">
                    <a:lumMod val="50000"/>
                  </a:schemeClr>
                </a:solidFill>
              </a:defRPr>
            </a:lvl1pPr>
          </a:lstStyle>
          <a:p>
            <a:pPr algn="ctr"/>
            <a:fld id="{0D0B799E-1F17-A14F-B278-4E00B4AAF8FC}" type="slidenum">
              <a:rPr lang="en-US" smtClean="0"/>
              <a:pPr algn="ctr"/>
              <a:t>‹#›</a:t>
            </a:fld>
            <a:endParaRPr lang="en-US" dirty="0"/>
          </a:p>
        </p:txBody>
      </p:sp>
      <p:sp>
        <p:nvSpPr>
          <p:cNvPr id="10" name="Title Placeholder 1"/>
          <p:cNvSpPr>
            <a:spLocks noGrp="1"/>
          </p:cNvSpPr>
          <p:nvPr userDrawn="1">
            <p:ph type="title" hasCustomPrompt="1"/>
          </p:nvPr>
        </p:nvSpPr>
        <p:spPr>
          <a:xfrm>
            <a:off x="451752" y="2057400"/>
            <a:ext cx="5974448" cy="2370667"/>
          </a:xfrm>
          <a:prstGeom prst="rect">
            <a:avLst/>
          </a:prstGeom>
        </p:spPr>
        <p:txBody>
          <a:bodyPr vert="horz" lIns="91440" tIns="45720" rIns="91440" bIns="45720" rtlCol="0" anchor="b" anchorCtr="0">
            <a:normAutofit/>
          </a:bodyPr>
          <a:lstStyle>
            <a:lvl1pPr>
              <a:lnSpc>
                <a:spcPts val="3333"/>
              </a:lnSpc>
              <a:defRPr sz="3200" cap="all" baseline="0">
                <a:solidFill>
                  <a:srgbClr val="FFFFFF"/>
                </a:solidFill>
              </a:defRPr>
            </a:lvl1pPr>
          </a:lstStyle>
          <a:p>
            <a:r>
              <a:rPr lang="en-CA" dirty="0"/>
              <a:t>Title Screen </a:t>
            </a:r>
            <a:br>
              <a:rPr lang="en-CA" dirty="0"/>
            </a:br>
            <a:r>
              <a:rPr lang="en-CA" dirty="0"/>
              <a:t>heading here</a:t>
            </a:r>
            <a:endParaRPr lang="en-US" dirty="0"/>
          </a:p>
        </p:txBody>
      </p:sp>
      <p:sp>
        <p:nvSpPr>
          <p:cNvPr id="11" name="Subtitle 2"/>
          <p:cNvSpPr>
            <a:spLocks noGrp="1"/>
          </p:cNvSpPr>
          <p:nvPr userDrawn="1">
            <p:ph type="subTitle" idx="1" hasCustomPrompt="1"/>
          </p:nvPr>
        </p:nvSpPr>
        <p:spPr>
          <a:xfrm>
            <a:off x="451752" y="4963584"/>
            <a:ext cx="5974448" cy="1301749"/>
          </a:xfrm>
        </p:spPr>
        <p:txBody>
          <a:bodyPr anchor="t" anchorCtr="0">
            <a:normAutofit/>
          </a:bodyPr>
          <a:lstStyle>
            <a:lvl1pPr marL="0" indent="0" algn="l">
              <a:lnSpc>
                <a:spcPts val="2000"/>
              </a:lnSpc>
              <a:spcBef>
                <a:spcPts val="0"/>
              </a:spcBef>
              <a:buNone/>
              <a:defRPr sz="1867" b="0" i="0" cap="none" baseline="0">
                <a:solidFill>
                  <a:schemeClr val="tx1"/>
                </a:solidFill>
                <a:latin typeface="+mj-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CA" dirty="0">
                <a:solidFill>
                  <a:srgbClr val="636466"/>
                </a:solidFill>
              </a:rPr>
              <a:t>Date, presenter name or presentation version number here.</a:t>
            </a:r>
            <a:endParaRPr lang="en-US" dirty="0">
              <a:solidFill>
                <a:srgbClr val="636466"/>
              </a:solidFill>
            </a:endParaRPr>
          </a:p>
        </p:txBody>
      </p:sp>
      <p:sp>
        <p:nvSpPr>
          <p:cNvPr id="18" name="Slide Number Placeholder 5">
            <a:extLst>
              <a:ext uri="{FF2B5EF4-FFF2-40B4-BE49-F238E27FC236}">
                <a16:creationId xmlns:a16="http://schemas.microsoft.com/office/drawing/2014/main" xmlns="" id="{CE360F6D-A8AE-B746-B807-0D7AEB19BF07}"/>
              </a:ext>
            </a:extLst>
          </p:cNvPr>
          <p:cNvSpPr txBox="1">
            <a:spLocks/>
          </p:cNvSpPr>
          <p:nvPr userDrawn="1"/>
        </p:nvSpPr>
        <p:spPr>
          <a:xfrm>
            <a:off x="451752" y="6451417"/>
            <a:ext cx="4509715" cy="224203"/>
          </a:xfrm>
          <a:prstGeom prst="rect">
            <a:avLst/>
          </a:prstGeom>
        </p:spPr>
        <p:txBody>
          <a:bodyPr vert="horz" lIns="121920" tIns="60960" rIns="121920" bIns="60960" rtlCol="0" anchor="ctr"/>
          <a:lstStyle>
            <a:defPPr>
              <a:defRPr lang="en-US"/>
            </a:defPPr>
            <a:lvl1pPr marL="0" algn="l" defTabSz="457200" rtl="0" eaLnBrk="1" latinLnBrk="0" hangingPunct="1">
              <a:defRPr sz="10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indent="0" algn="l" defTabSz="609585" rtl="0" eaLnBrk="1" fontAlgn="auto" latinLnBrk="0" hangingPunct="1">
              <a:lnSpc>
                <a:spcPct val="100000"/>
              </a:lnSpc>
              <a:spcBef>
                <a:spcPts val="0"/>
              </a:spcBef>
              <a:spcAft>
                <a:spcPts val="0"/>
              </a:spcAft>
              <a:buClrTx/>
              <a:buSzTx/>
              <a:buFontTx/>
              <a:buNone/>
              <a:tabLst/>
              <a:defRPr sz="1800">
                <a:solidFill>
                  <a:srgbClr val="000000"/>
                </a:solidFill>
              </a:defRPr>
            </a:pPr>
            <a:r>
              <a:rPr lang="ga-IE" sz="933" b="0" dirty="0">
                <a:solidFill>
                  <a:schemeClr val="bg1">
                    <a:lumMod val="50000"/>
                  </a:schemeClr>
                </a:solidFill>
              </a:rPr>
              <a:t>Confidential. Copyright © Global Solutions 2019. All rights reserved.</a:t>
            </a:r>
          </a:p>
        </p:txBody>
      </p:sp>
      <p:pic>
        <p:nvPicPr>
          <p:cNvPr id="9" name="Picture 8">
            <a:extLst>
              <a:ext uri="{FF2B5EF4-FFF2-40B4-BE49-F238E27FC236}">
                <a16:creationId xmlns:a16="http://schemas.microsoft.com/office/drawing/2014/main" xmlns="" id="{FDC4281E-00D8-3148-A749-C4511D436009}"/>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865534" y="4846910"/>
            <a:ext cx="3979333" cy="1392767"/>
          </a:xfrm>
          <a:prstGeom prst="rect">
            <a:avLst/>
          </a:prstGeom>
        </p:spPr>
      </p:pic>
    </p:spTree>
    <p:extLst>
      <p:ext uri="{BB962C8B-B14F-4D97-AF65-F5344CB8AC3E}">
        <p14:creationId xmlns:p14="http://schemas.microsoft.com/office/powerpoint/2010/main" val="176793943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Title Scree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4963584"/>
            <a:ext cx="12192000" cy="18944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2" name="Picture 11" descr="BaseBar.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4709735"/>
            <a:ext cx="12192000" cy="686592"/>
          </a:xfrm>
          <a:prstGeom prst="rect">
            <a:avLst/>
          </a:prstGeom>
        </p:spPr>
      </p:pic>
      <p:sp>
        <p:nvSpPr>
          <p:cNvPr id="17" name="Slide Number Placeholder 5"/>
          <p:cNvSpPr>
            <a:spLocks noGrp="1"/>
          </p:cNvSpPr>
          <p:nvPr userDrawn="1">
            <p:ph type="sldNum" sz="quarter" idx="4"/>
          </p:nvPr>
        </p:nvSpPr>
        <p:spPr>
          <a:xfrm>
            <a:off x="5692619" y="6451417"/>
            <a:ext cx="733581" cy="224203"/>
          </a:xfrm>
          <a:prstGeom prst="rect">
            <a:avLst/>
          </a:prstGeom>
        </p:spPr>
        <p:txBody>
          <a:bodyPr vert="horz" lIns="91440" tIns="45720" rIns="91440" bIns="45720" rtlCol="0" anchor="ctr"/>
          <a:lstStyle>
            <a:lvl1pPr algn="l">
              <a:defRPr sz="933">
                <a:solidFill>
                  <a:schemeClr val="bg1">
                    <a:lumMod val="50000"/>
                  </a:schemeClr>
                </a:solidFill>
              </a:defRPr>
            </a:lvl1pPr>
          </a:lstStyle>
          <a:p>
            <a:pPr algn="ctr"/>
            <a:fld id="{0D0B799E-1F17-A14F-B278-4E00B4AAF8FC}" type="slidenum">
              <a:rPr lang="en-US" smtClean="0"/>
              <a:pPr algn="ctr"/>
              <a:t>‹#›</a:t>
            </a:fld>
            <a:endParaRPr lang="en-US" dirty="0"/>
          </a:p>
        </p:txBody>
      </p:sp>
      <p:sp>
        <p:nvSpPr>
          <p:cNvPr id="10" name="Title Placeholder 1"/>
          <p:cNvSpPr>
            <a:spLocks noGrp="1"/>
          </p:cNvSpPr>
          <p:nvPr userDrawn="1">
            <p:ph type="title" hasCustomPrompt="1"/>
          </p:nvPr>
        </p:nvSpPr>
        <p:spPr>
          <a:xfrm>
            <a:off x="451752" y="2057400"/>
            <a:ext cx="5974448" cy="2370667"/>
          </a:xfrm>
          <a:prstGeom prst="rect">
            <a:avLst/>
          </a:prstGeom>
        </p:spPr>
        <p:txBody>
          <a:bodyPr vert="horz" lIns="91440" tIns="45720" rIns="91440" bIns="45720" rtlCol="0" anchor="b" anchorCtr="0">
            <a:normAutofit/>
          </a:bodyPr>
          <a:lstStyle>
            <a:lvl1pPr>
              <a:lnSpc>
                <a:spcPts val="3333"/>
              </a:lnSpc>
              <a:defRPr sz="3200" cap="all" baseline="0">
                <a:solidFill>
                  <a:srgbClr val="FFFFFF"/>
                </a:solidFill>
              </a:defRPr>
            </a:lvl1pPr>
          </a:lstStyle>
          <a:p>
            <a:r>
              <a:rPr lang="en-CA" dirty="0"/>
              <a:t>Title Screen </a:t>
            </a:r>
            <a:br>
              <a:rPr lang="en-CA" dirty="0"/>
            </a:br>
            <a:r>
              <a:rPr lang="en-CA" dirty="0"/>
              <a:t>heading here</a:t>
            </a:r>
            <a:endParaRPr lang="en-US" dirty="0"/>
          </a:p>
        </p:txBody>
      </p:sp>
      <p:sp>
        <p:nvSpPr>
          <p:cNvPr id="11" name="Subtitle 2"/>
          <p:cNvSpPr>
            <a:spLocks noGrp="1"/>
          </p:cNvSpPr>
          <p:nvPr userDrawn="1">
            <p:ph type="subTitle" idx="1" hasCustomPrompt="1"/>
          </p:nvPr>
        </p:nvSpPr>
        <p:spPr>
          <a:xfrm>
            <a:off x="451752" y="4963584"/>
            <a:ext cx="5974448" cy="1301749"/>
          </a:xfrm>
        </p:spPr>
        <p:txBody>
          <a:bodyPr anchor="t" anchorCtr="0">
            <a:normAutofit/>
          </a:bodyPr>
          <a:lstStyle>
            <a:lvl1pPr marL="0" indent="0" algn="l">
              <a:lnSpc>
                <a:spcPts val="2000"/>
              </a:lnSpc>
              <a:spcBef>
                <a:spcPts val="0"/>
              </a:spcBef>
              <a:buNone/>
              <a:defRPr sz="1867" b="0" i="0" cap="none" baseline="0">
                <a:solidFill>
                  <a:schemeClr val="tx1"/>
                </a:solidFill>
                <a:latin typeface="+mj-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CA" dirty="0">
                <a:solidFill>
                  <a:srgbClr val="636466"/>
                </a:solidFill>
              </a:rPr>
              <a:t>Date, presenter name or presentation version number here.</a:t>
            </a:r>
            <a:endParaRPr lang="en-US" dirty="0">
              <a:solidFill>
                <a:srgbClr val="636466"/>
              </a:solidFill>
            </a:endParaRPr>
          </a:p>
        </p:txBody>
      </p:sp>
      <p:sp>
        <p:nvSpPr>
          <p:cNvPr id="16" name="Slide Number Placeholder 5">
            <a:extLst>
              <a:ext uri="{FF2B5EF4-FFF2-40B4-BE49-F238E27FC236}">
                <a16:creationId xmlns:a16="http://schemas.microsoft.com/office/drawing/2014/main" xmlns="" id="{F9C67912-03E7-9E4D-BE49-20AD8EC79610}"/>
              </a:ext>
            </a:extLst>
          </p:cNvPr>
          <p:cNvSpPr txBox="1">
            <a:spLocks/>
          </p:cNvSpPr>
          <p:nvPr userDrawn="1"/>
        </p:nvSpPr>
        <p:spPr>
          <a:xfrm>
            <a:off x="451752" y="6451417"/>
            <a:ext cx="4509715" cy="224203"/>
          </a:xfrm>
          <a:prstGeom prst="rect">
            <a:avLst/>
          </a:prstGeom>
        </p:spPr>
        <p:txBody>
          <a:bodyPr vert="horz" lIns="121920" tIns="60960" rIns="121920" bIns="60960" rtlCol="0" anchor="ctr"/>
          <a:lstStyle>
            <a:defPPr>
              <a:defRPr lang="en-US"/>
            </a:defPPr>
            <a:lvl1pPr marL="0" algn="l" defTabSz="457200" rtl="0" eaLnBrk="1" latinLnBrk="0" hangingPunct="1">
              <a:defRPr sz="10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indent="0" algn="l" defTabSz="609585" rtl="0" eaLnBrk="1" fontAlgn="auto" latinLnBrk="0" hangingPunct="1">
              <a:lnSpc>
                <a:spcPct val="100000"/>
              </a:lnSpc>
              <a:spcBef>
                <a:spcPts val="0"/>
              </a:spcBef>
              <a:spcAft>
                <a:spcPts val="0"/>
              </a:spcAft>
              <a:buClrTx/>
              <a:buSzTx/>
              <a:buFontTx/>
              <a:buNone/>
              <a:tabLst/>
              <a:defRPr sz="1800">
                <a:solidFill>
                  <a:srgbClr val="000000"/>
                </a:solidFill>
              </a:defRPr>
            </a:pPr>
            <a:r>
              <a:rPr lang="ga-IE" sz="933" b="0" dirty="0">
                <a:solidFill>
                  <a:schemeClr val="bg1">
                    <a:lumMod val="50000"/>
                  </a:schemeClr>
                </a:solidFill>
              </a:rPr>
              <a:t>Confidential. Copyright © Global Solutions 2019. All rights reserved.</a:t>
            </a:r>
          </a:p>
        </p:txBody>
      </p:sp>
      <p:pic>
        <p:nvPicPr>
          <p:cNvPr id="9" name="Picture 8">
            <a:extLst>
              <a:ext uri="{FF2B5EF4-FFF2-40B4-BE49-F238E27FC236}">
                <a16:creationId xmlns:a16="http://schemas.microsoft.com/office/drawing/2014/main" xmlns="" id="{0FD4BF52-E134-8C43-9ADF-BEE3655095CD}"/>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865534" y="4846910"/>
            <a:ext cx="3979333" cy="1392767"/>
          </a:xfrm>
          <a:prstGeom prst="rect">
            <a:avLst/>
          </a:prstGeom>
        </p:spPr>
      </p:pic>
    </p:spTree>
    <p:extLst>
      <p:ext uri="{BB962C8B-B14F-4D97-AF65-F5344CB8AC3E}">
        <p14:creationId xmlns:p14="http://schemas.microsoft.com/office/powerpoint/2010/main" val="37833840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Title Scree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4963584"/>
            <a:ext cx="12192000" cy="18944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2" name="Picture 11" descr="BaseBar.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4709735"/>
            <a:ext cx="12192000" cy="686592"/>
          </a:xfrm>
          <a:prstGeom prst="rect">
            <a:avLst/>
          </a:prstGeom>
        </p:spPr>
      </p:pic>
      <p:sp>
        <p:nvSpPr>
          <p:cNvPr id="17" name="Slide Number Placeholder 5"/>
          <p:cNvSpPr>
            <a:spLocks noGrp="1"/>
          </p:cNvSpPr>
          <p:nvPr userDrawn="1">
            <p:ph type="sldNum" sz="quarter" idx="4"/>
          </p:nvPr>
        </p:nvSpPr>
        <p:spPr>
          <a:xfrm>
            <a:off x="5692619" y="6451417"/>
            <a:ext cx="733581" cy="224203"/>
          </a:xfrm>
          <a:prstGeom prst="rect">
            <a:avLst/>
          </a:prstGeom>
        </p:spPr>
        <p:txBody>
          <a:bodyPr vert="horz" lIns="91440" tIns="45720" rIns="91440" bIns="45720" rtlCol="0" anchor="ctr"/>
          <a:lstStyle>
            <a:lvl1pPr algn="l">
              <a:defRPr sz="933">
                <a:solidFill>
                  <a:schemeClr val="bg1">
                    <a:lumMod val="50000"/>
                  </a:schemeClr>
                </a:solidFill>
              </a:defRPr>
            </a:lvl1pPr>
          </a:lstStyle>
          <a:p>
            <a:pPr algn="ctr"/>
            <a:fld id="{0D0B799E-1F17-A14F-B278-4E00B4AAF8FC}" type="slidenum">
              <a:rPr lang="en-US" smtClean="0"/>
              <a:pPr algn="ctr"/>
              <a:t>‹#›</a:t>
            </a:fld>
            <a:endParaRPr lang="en-US" dirty="0"/>
          </a:p>
        </p:txBody>
      </p:sp>
      <p:sp>
        <p:nvSpPr>
          <p:cNvPr id="10" name="Title Placeholder 1"/>
          <p:cNvSpPr>
            <a:spLocks noGrp="1"/>
          </p:cNvSpPr>
          <p:nvPr userDrawn="1">
            <p:ph type="title" hasCustomPrompt="1"/>
          </p:nvPr>
        </p:nvSpPr>
        <p:spPr>
          <a:xfrm>
            <a:off x="451752" y="2057400"/>
            <a:ext cx="5974448" cy="2370667"/>
          </a:xfrm>
          <a:prstGeom prst="rect">
            <a:avLst/>
          </a:prstGeom>
        </p:spPr>
        <p:txBody>
          <a:bodyPr vert="horz" lIns="91440" tIns="45720" rIns="91440" bIns="45720" rtlCol="0" anchor="b" anchorCtr="0">
            <a:normAutofit/>
          </a:bodyPr>
          <a:lstStyle>
            <a:lvl1pPr>
              <a:lnSpc>
                <a:spcPts val="3333"/>
              </a:lnSpc>
              <a:defRPr sz="3200" cap="all" baseline="0">
                <a:solidFill>
                  <a:srgbClr val="FFFFFF"/>
                </a:solidFill>
              </a:defRPr>
            </a:lvl1pPr>
          </a:lstStyle>
          <a:p>
            <a:r>
              <a:rPr lang="en-CA" dirty="0"/>
              <a:t>Title Screen </a:t>
            </a:r>
            <a:br>
              <a:rPr lang="en-CA" dirty="0"/>
            </a:br>
            <a:r>
              <a:rPr lang="en-CA" dirty="0"/>
              <a:t>heading here</a:t>
            </a:r>
            <a:endParaRPr lang="en-US" dirty="0"/>
          </a:p>
        </p:txBody>
      </p:sp>
      <p:sp>
        <p:nvSpPr>
          <p:cNvPr id="11" name="Subtitle 2"/>
          <p:cNvSpPr>
            <a:spLocks noGrp="1"/>
          </p:cNvSpPr>
          <p:nvPr userDrawn="1">
            <p:ph type="subTitle" idx="1" hasCustomPrompt="1"/>
          </p:nvPr>
        </p:nvSpPr>
        <p:spPr>
          <a:xfrm>
            <a:off x="451752" y="4963584"/>
            <a:ext cx="5974448" cy="1301749"/>
          </a:xfrm>
        </p:spPr>
        <p:txBody>
          <a:bodyPr anchor="t" anchorCtr="0">
            <a:normAutofit/>
          </a:bodyPr>
          <a:lstStyle>
            <a:lvl1pPr marL="0" indent="0" algn="l">
              <a:lnSpc>
                <a:spcPts val="2000"/>
              </a:lnSpc>
              <a:spcBef>
                <a:spcPts val="0"/>
              </a:spcBef>
              <a:buNone/>
              <a:defRPr sz="1867" b="0" i="0" cap="none" baseline="0">
                <a:solidFill>
                  <a:schemeClr val="tx1"/>
                </a:solidFill>
                <a:latin typeface="+mj-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CA" dirty="0">
                <a:solidFill>
                  <a:srgbClr val="636466"/>
                </a:solidFill>
              </a:rPr>
              <a:t>Date, presenter name or presentation version number here.</a:t>
            </a:r>
            <a:endParaRPr lang="en-US" dirty="0">
              <a:solidFill>
                <a:srgbClr val="636466"/>
              </a:solidFill>
            </a:endParaRPr>
          </a:p>
        </p:txBody>
      </p:sp>
      <p:sp>
        <p:nvSpPr>
          <p:cNvPr id="16" name="Slide Number Placeholder 5">
            <a:extLst>
              <a:ext uri="{FF2B5EF4-FFF2-40B4-BE49-F238E27FC236}">
                <a16:creationId xmlns:a16="http://schemas.microsoft.com/office/drawing/2014/main" xmlns="" id="{72FE511A-B02E-CF44-9658-4092371F94A4}"/>
              </a:ext>
            </a:extLst>
          </p:cNvPr>
          <p:cNvSpPr txBox="1">
            <a:spLocks/>
          </p:cNvSpPr>
          <p:nvPr userDrawn="1"/>
        </p:nvSpPr>
        <p:spPr>
          <a:xfrm>
            <a:off x="451752" y="6451417"/>
            <a:ext cx="4509715" cy="224203"/>
          </a:xfrm>
          <a:prstGeom prst="rect">
            <a:avLst/>
          </a:prstGeom>
        </p:spPr>
        <p:txBody>
          <a:bodyPr vert="horz" lIns="121920" tIns="60960" rIns="121920" bIns="60960" rtlCol="0" anchor="ctr"/>
          <a:lstStyle>
            <a:defPPr>
              <a:defRPr lang="en-US"/>
            </a:defPPr>
            <a:lvl1pPr marL="0" algn="l" defTabSz="457200" rtl="0" eaLnBrk="1" latinLnBrk="0" hangingPunct="1">
              <a:defRPr sz="10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indent="0" algn="l" defTabSz="609585" rtl="0" eaLnBrk="1" fontAlgn="auto" latinLnBrk="0" hangingPunct="1">
              <a:lnSpc>
                <a:spcPct val="100000"/>
              </a:lnSpc>
              <a:spcBef>
                <a:spcPts val="0"/>
              </a:spcBef>
              <a:spcAft>
                <a:spcPts val="0"/>
              </a:spcAft>
              <a:buClrTx/>
              <a:buSzTx/>
              <a:buFontTx/>
              <a:buNone/>
              <a:tabLst/>
              <a:defRPr sz="1800">
                <a:solidFill>
                  <a:srgbClr val="000000"/>
                </a:solidFill>
              </a:defRPr>
            </a:pPr>
            <a:r>
              <a:rPr lang="ga-IE" sz="933" b="0" dirty="0">
                <a:solidFill>
                  <a:schemeClr val="bg1">
                    <a:lumMod val="50000"/>
                  </a:schemeClr>
                </a:solidFill>
              </a:rPr>
              <a:t>Confidential. Copyright © Global Solutions 2019. All rights reserved.</a:t>
            </a:r>
          </a:p>
        </p:txBody>
      </p:sp>
      <p:pic>
        <p:nvPicPr>
          <p:cNvPr id="9" name="Picture 8">
            <a:extLst>
              <a:ext uri="{FF2B5EF4-FFF2-40B4-BE49-F238E27FC236}">
                <a16:creationId xmlns:a16="http://schemas.microsoft.com/office/drawing/2014/main" xmlns="" id="{5681AB38-7BDB-FB4B-8B8E-8019BBB2EC58}"/>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865534" y="4846910"/>
            <a:ext cx="3979333" cy="1392767"/>
          </a:xfrm>
          <a:prstGeom prst="rect">
            <a:avLst/>
          </a:prstGeom>
        </p:spPr>
      </p:pic>
    </p:spTree>
    <p:extLst>
      <p:ext uri="{BB962C8B-B14F-4D97-AF65-F5344CB8AC3E}">
        <p14:creationId xmlns:p14="http://schemas.microsoft.com/office/powerpoint/2010/main" val="101029386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_Title Scree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a:xfrm>
            <a:off x="0" y="4963584"/>
            <a:ext cx="12192000" cy="18944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2" name="Picture 11" descr="BaseBar.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4709735"/>
            <a:ext cx="12192000" cy="686592"/>
          </a:xfrm>
          <a:prstGeom prst="rect">
            <a:avLst/>
          </a:prstGeom>
        </p:spPr>
      </p:pic>
      <p:sp>
        <p:nvSpPr>
          <p:cNvPr id="10" name="Slide Number Placeholder 5"/>
          <p:cNvSpPr>
            <a:spLocks noGrp="1"/>
          </p:cNvSpPr>
          <p:nvPr userDrawn="1">
            <p:ph type="sldNum" sz="quarter" idx="4"/>
          </p:nvPr>
        </p:nvSpPr>
        <p:spPr>
          <a:xfrm>
            <a:off x="5692619" y="6451417"/>
            <a:ext cx="733581" cy="224203"/>
          </a:xfrm>
          <a:prstGeom prst="rect">
            <a:avLst/>
          </a:prstGeom>
        </p:spPr>
        <p:txBody>
          <a:bodyPr vert="horz" lIns="91440" tIns="45720" rIns="91440" bIns="45720" rtlCol="0" anchor="ctr"/>
          <a:lstStyle>
            <a:lvl1pPr algn="l">
              <a:defRPr sz="933">
                <a:solidFill>
                  <a:schemeClr val="bg1">
                    <a:lumMod val="50000"/>
                  </a:schemeClr>
                </a:solidFill>
              </a:defRPr>
            </a:lvl1pPr>
          </a:lstStyle>
          <a:p>
            <a:pPr algn="ctr"/>
            <a:fld id="{0D0B799E-1F17-A14F-B278-4E00B4AAF8FC}" type="slidenum">
              <a:rPr lang="en-US" smtClean="0"/>
              <a:pPr algn="ctr"/>
              <a:t>‹#›</a:t>
            </a:fld>
            <a:endParaRPr lang="en-US" dirty="0"/>
          </a:p>
        </p:txBody>
      </p:sp>
      <p:sp>
        <p:nvSpPr>
          <p:cNvPr id="11" name="Title Placeholder 1"/>
          <p:cNvSpPr>
            <a:spLocks noGrp="1"/>
          </p:cNvSpPr>
          <p:nvPr userDrawn="1">
            <p:ph type="title" hasCustomPrompt="1"/>
          </p:nvPr>
        </p:nvSpPr>
        <p:spPr>
          <a:xfrm>
            <a:off x="451752" y="2057400"/>
            <a:ext cx="5974448" cy="2370667"/>
          </a:xfrm>
          <a:prstGeom prst="rect">
            <a:avLst/>
          </a:prstGeom>
        </p:spPr>
        <p:txBody>
          <a:bodyPr vert="horz" lIns="91440" tIns="45720" rIns="91440" bIns="45720" rtlCol="0" anchor="b" anchorCtr="0">
            <a:normAutofit/>
          </a:bodyPr>
          <a:lstStyle>
            <a:lvl1pPr>
              <a:lnSpc>
                <a:spcPts val="3333"/>
              </a:lnSpc>
              <a:defRPr sz="3200" cap="all" baseline="0">
                <a:solidFill>
                  <a:srgbClr val="FFFFFF"/>
                </a:solidFill>
              </a:defRPr>
            </a:lvl1pPr>
          </a:lstStyle>
          <a:p>
            <a:r>
              <a:rPr lang="en-CA" dirty="0"/>
              <a:t>Title Screen </a:t>
            </a:r>
            <a:br>
              <a:rPr lang="en-CA" dirty="0"/>
            </a:br>
            <a:r>
              <a:rPr lang="en-CA" dirty="0"/>
              <a:t>heading here</a:t>
            </a:r>
            <a:endParaRPr lang="en-US" dirty="0"/>
          </a:p>
        </p:txBody>
      </p:sp>
      <p:sp>
        <p:nvSpPr>
          <p:cNvPr id="13" name="Subtitle 2">
            <a:extLst>
              <a:ext uri="{FF2B5EF4-FFF2-40B4-BE49-F238E27FC236}">
                <a16:creationId xmlns:a16="http://schemas.microsoft.com/office/drawing/2014/main" xmlns="" id="{184EDB3A-3046-A54D-B5BE-EA384B837627}"/>
              </a:ext>
            </a:extLst>
          </p:cNvPr>
          <p:cNvSpPr>
            <a:spLocks noGrp="1"/>
          </p:cNvSpPr>
          <p:nvPr userDrawn="1">
            <p:ph type="subTitle" idx="1" hasCustomPrompt="1"/>
          </p:nvPr>
        </p:nvSpPr>
        <p:spPr>
          <a:xfrm>
            <a:off x="451752" y="4963584"/>
            <a:ext cx="5974448" cy="1301749"/>
          </a:xfrm>
        </p:spPr>
        <p:txBody>
          <a:bodyPr anchor="t" anchorCtr="0">
            <a:normAutofit/>
          </a:bodyPr>
          <a:lstStyle>
            <a:lvl1pPr marL="0" indent="0" algn="l">
              <a:lnSpc>
                <a:spcPts val="2000"/>
              </a:lnSpc>
              <a:spcBef>
                <a:spcPts val="0"/>
              </a:spcBef>
              <a:buNone/>
              <a:defRPr sz="1867" b="0" i="0" cap="none" baseline="0">
                <a:solidFill>
                  <a:schemeClr val="tx1"/>
                </a:solidFill>
                <a:latin typeface="+mj-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CA" dirty="0">
                <a:solidFill>
                  <a:srgbClr val="636466"/>
                </a:solidFill>
              </a:rPr>
              <a:t>Date, presenter name or presentation version number here.</a:t>
            </a:r>
            <a:endParaRPr lang="en-US" dirty="0">
              <a:solidFill>
                <a:srgbClr val="636466"/>
              </a:solidFill>
            </a:endParaRPr>
          </a:p>
        </p:txBody>
      </p:sp>
      <p:sp>
        <p:nvSpPr>
          <p:cNvPr id="17" name="Slide Number Placeholder 5">
            <a:extLst>
              <a:ext uri="{FF2B5EF4-FFF2-40B4-BE49-F238E27FC236}">
                <a16:creationId xmlns:a16="http://schemas.microsoft.com/office/drawing/2014/main" xmlns="" id="{CCB67F61-5563-BE49-8271-2030CE3CE4AD}"/>
              </a:ext>
            </a:extLst>
          </p:cNvPr>
          <p:cNvSpPr txBox="1">
            <a:spLocks/>
          </p:cNvSpPr>
          <p:nvPr userDrawn="1"/>
        </p:nvSpPr>
        <p:spPr>
          <a:xfrm>
            <a:off x="451752" y="6451417"/>
            <a:ext cx="4509715" cy="224203"/>
          </a:xfrm>
          <a:prstGeom prst="rect">
            <a:avLst/>
          </a:prstGeom>
        </p:spPr>
        <p:txBody>
          <a:bodyPr vert="horz" lIns="121920" tIns="60960" rIns="121920" bIns="60960" rtlCol="0" anchor="ctr"/>
          <a:lstStyle>
            <a:defPPr>
              <a:defRPr lang="en-US"/>
            </a:defPPr>
            <a:lvl1pPr marL="0" algn="l" defTabSz="457200" rtl="0" eaLnBrk="1" latinLnBrk="0" hangingPunct="1">
              <a:defRPr sz="10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indent="0" algn="l" defTabSz="609585" rtl="0" eaLnBrk="1" fontAlgn="auto" latinLnBrk="0" hangingPunct="1">
              <a:lnSpc>
                <a:spcPct val="100000"/>
              </a:lnSpc>
              <a:spcBef>
                <a:spcPts val="0"/>
              </a:spcBef>
              <a:spcAft>
                <a:spcPts val="0"/>
              </a:spcAft>
              <a:buClrTx/>
              <a:buSzTx/>
              <a:buFontTx/>
              <a:buNone/>
              <a:tabLst/>
              <a:defRPr sz="1800">
                <a:solidFill>
                  <a:srgbClr val="000000"/>
                </a:solidFill>
              </a:defRPr>
            </a:pPr>
            <a:r>
              <a:rPr lang="ga-IE" sz="933" b="0" dirty="0">
                <a:solidFill>
                  <a:schemeClr val="bg1">
                    <a:lumMod val="50000"/>
                  </a:schemeClr>
                </a:solidFill>
              </a:rPr>
              <a:t>Confidential. Copyright © Global Solutions 2019. All rights reserved.</a:t>
            </a:r>
          </a:p>
        </p:txBody>
      </p:sp>
      <p:pic>
        <p:nvPicPr>
          <p:cNvPr id="9" name="Picture 8">
            <a:extLst>
              <a:ext uri="{FF2B5EF4-FFF2-40B4-BE49-F238E27FC236}">
                <a16:creationId xmlns:a16="http://schemas.microsoft.com/office/drawing/2014/main" xmlns="" id="{136EF241-2E2B-DB4E-95F0-980B31460D7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65534" y="4846910"/>
            <a:ext cx="3979333" cy="1392767"/>
          </a:xfrm>
          <a:prstGeom prst="rect">
            <a:avLst/>
          </a:prstGeom>
        </p:spPr>
      </p:pic>
    </p:spTree>
    <p:extLst>
      <p:ext uri="{BB962C8B-B14F-4D97-AF65-F5344CB8AC3E}">
        <p14:creationId xmlns:p14="http://schemas.microsoft.com/office/powerpoint/2010/main" val="891114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General - Top heading [Frost Whit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585215" y="1672167"/>
            <a:ext cx="10984484" cy="121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585216" y="609601"/>
            <a:ext cx="9556960" cy="420564"/>
          </a:xfrm>
        </p:spPr>
        <p:txBody>
          <a:bodyPr/>
          <a:lstStyle/>
          <a:p>
            <a:r>
              <a:rPr lang="en-US"/>
              <a:t>Click to edit Master title style</a:t>
            </a:r>
          </a:p>
        </p:txBody>
      </p:sp>
    </p:spTree>
    <p:extLst>
      <p:ext uri="{BB962C8B-B14F-4D97-AF65-F5344CB8AC3E}">
        <p14:creationId xmlns:p14="http://schemas.microsoft.com/office/powerpoint/2010/main" val="2323581207"/>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1_Content Scree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hasCustomPrompt="1"/>
          </p:nvPr>
        </p:nvSpPr>
        <p:spPr>
          <a:xfrm>
            <a:off x="451752" y="1399273"/>
            <a:ext cx="11393115" cy="4525963"/>
          </a:xfrm>
        </p:spPr>
        <p:txBody>
          <a:bodyPr/>
          <a:lstStyle>
            <a:lvl1pPr>
              <a:defRPr/>
            </a:lvl1pPr>
            <a:lvl2pPr>
              <a:defRPr/>
            </a:lvl2pPr>
          </a:lstStyle>
          <a:p>
            <a:pPr lvl="0"/>
            <a:r>
              <a:rPr lang="en-CA" dirty="0"/>
              <a:t>Click to edit text</a:t>
            </a:r>
          </a:p>
          <a:p>
            <a:pPr lvl="1"/>
            <a:r>
              <a:rPr lang="en-CA" dirty="0"/>
              <a:t>Second level</a:t>
            </a:r>
          </a:p>
        </p:txBody>
      </p:sp>
      <p:sp>
        <p:nvSpPr>
          <p:cNvPr id="10" name="Slide Number Placeholder 5"/>
          <p:cNvSpPr>
            <a:spLocks noGrp="1"/>
          </p:cNvSpPr>
          <p:nvPr>
            <p:ph type="sldNum" sz="quarter" idx="4"/>
          </p:nvPr>
        </p:nvSpPr>
        <p:spPr>
          <a:xfrm>
            <a:off x="5692619" y="6451417"/>
            <a:ext cx="733581" cy="224203"/>
          </a:xfrm>
          <a:prstGeom prst="rect">
            <a:avLst/>
          </a:prstGeom>
        </p:spPr>
        <p:txBody>
          <a:bodyPr vert="horz" lIns="91440" tIns="45720" rIns="91440" bIns="45720" rtlCol="0" anchor="ctr"/>
          <a:lstStyle>
            <a:lvl1pPr algn="l">
              <a:defRPr sz="933">
                <a:solidFill>
                  <a:schemeClr val="bg1">
                    <a:lumMod val="50000"/>
                  </a:schemeClr>
                </a:solidFill>
              </a:defRPr>
            </a:lvl1pPr>
          </a:lstStyle>
          <a:p>
            <a:pPr algn="ctr"/>
            <a:fld id="{0D0B799E-1F17-A14F-B278-4E00B4AAF8FC}" type="slidenum">
              <a:rPr lang="en-US" smtClean="0"/>
              <a:pPr algn="ctr"/>
              <a:t>‹#›</a:t>
            </a:fld>
            <a:endParaRPr lang="en-US" dirty="0"/>
          </a:p>
        </p:txBody>
      </p:sp>
      <p:sp>
        <p:nvSpPr>
          <p:cNvPr id="11" name="Slide Number Placeholder 5">
            <a:extLst>
              <a:ext uri="{FF2B5EF4-FFF2-40B4-BE49-F238E27FC236}">
                <a16:creationId xmlns:a16="http://schemas.microsoft.com/office/drawing/2014/main" xmlns="" id="{9254AE76-828D-2F47-913C-B9AAF536D9AD}"/>
              </a:ext>
            </a:extLst>
          </p:cNvPr>
          <p:cNvSpPr txBox="1">
            <a:spLocks/>
          </p:cNvSpPr>
          <p:nvPr userDrawn="1"/>
        </p:nvSpPr>
        <p:spPr>
          <a:xfrm>
            <a:off x="451752" y="6451417"/>
            <a:ext cx="4509715" cy="224203"/>
          </a:xfrm>
          <a:prstGeom prst="rect">
            <a:avLst/>
          </a:prstGeom>
        </p:spPr>
        <p:txBody>
          <a:bodyPr vert="horz" lIns="121920" tIns="60960" rIns="121920" bIns="60960" rtlCol="0" anchor="ctr"/>
          <a:lstStyle>
            <a:defPPr>
              <a:defRPr lang="en-US"/>
            </a:defPPr>
            <a:lvl1pPr marL="0" algn="l" defTabSz="457200" rtl="0" eaLnBrk="1" latinLnBrk="0" hangingPunct="1">
              <a:defRPr sz="10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indent="0" algn="l" defTabSz="609585" rtl="0" eaLnBrk="1" fontAlgn="auto" latinLnBrk="0" hangingPunct="1">
              <a:lnSpc>
                <a:spcPct val="100000"/>
              </a:lnSpc>
              <a:spcBef>
                <a:spcPts val="0"/>
              </a:spcBef>
              <a:spcAft>
                <a:spcPts val="0"/>
              </a:spcAft>
              <a:buClrTx/>
              <a:buSzTx/>
              <a:buFontTx/>
              <a:buNone/>
              <a:tabLst/>
              <a:defRPr sz="1800">
                <a:solidFill>
                  <a:srgbClr val="000000"/>
                </a:solidFill>
              </a:defRPr>
            </a:pPr>
            <a:r>
              <a:rPr lang="ga-IE" sz="933" b="0" dirty="0">
                <a:solidFill>
                  <a:schemeClr val="bg1">
                    <a:lumMod val="50000"/>
                  </a:schemeClr>
                </a:solidFill>
              </a:rPr>
              <a:t>Confidential. Copyright © Global Solutions 2019. All rights reserved.</a:t>
            </a:r>
          </a:p>
        </p:txBody>
      </p:sp>
      <p:pic>
        <p:nvPicPr>
          <p:cNvPr id="7" name="Picture 6">
            <a:extLst>
              <a:ext uri="{FF2B5EF4-FFF2-40B4-BE49-F238E27FC236}">
                <a16:creationId xmlns:a16="http://schemas.microsoft.com/office/drawing/2014/main" xmlns="" id="{9E8DBDD1-D770-474E-8A96-B0054BF14BC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058400" y="6131615"/>
            <a:ext cx="1786467" cy="625264"/>
          </a:xfrm>
          <a:prstGeom prst="rect">
            <a:avLst/>
          </a:prstGeom>
        </p:spPr>
      </p:pic>
    </p:spTree>
    <p:extLst>
      <p:ext uri="{BB962C8B-B14F-4D97-AF65-F5344CB8AC3E}">
        <p14:creationId xmlns:p14="http://schemas.microsoft.com/office/powerpoint/2010/main" val="285931749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Content Screen">
    <p:bg>
      <p:bgPr>
        <a:solidFill>
          <a:schemeClr val="accent1"/>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451752" y="73711"/>
            <a:ext cx="11393115" cy="1143000"/>
          </a:xfrm>
        </p:spPr>
        <p:txBody>
          <a:bodyPr/>
          <a:lstStyle>
            <a:lvl1pPr>
              <a:defRPr>
                <a:solidFill>
                  <a:schemeClr val="bg1"/>
                </a:solidFill>
              </a:defRPr>
            </a:lvl1pPr>
          </a:lstStyle>
          <a:p>
            <a:r>
              <a:rPr lang="en-US"/>
              <a:t>Click to edit Master title style</a:t>
            </a:r>
            <a:endParaRPr lang="en-US" dirty="0"/>
          </a:p>
        </p:txBody>
      </p:sp>
      <p:sp>
        <p:nvSpPr>
          <p:cNvPr id="8" name="Content Placeholder 2"/>
          <p:cNvSpPr>
            <a:spLocks noGrp="1"/>
          </p:cNvSpPr>
          <p:nvPr>
            <p:ph idx="1" hasCustomPrompt="1"/>
          </p:nvPr>
        </p:nvSpPr>
        <p:spPr>
          <a:xfrm>
            <a:off x="451752" y="1399273"/>
            <a:ext cx="11393115" cy="4525963"/>
          </a:xfrm>
        </p:spPr>
        <p:txBody>
          <a:bodyPr/>
          <a:lstStyle>
            <a:lvl1pPr>
              <a:buClrTx/>
              <a:defRPr>
                <a:solidFill>
                  <a:schemeClr val="bg1"/>
                </a:solidFill>
              </a:defRPr>
            </a:lvl1pPr>
            <a:lvl2pPr>
              <a:buClrTx/>
              <a:defRPr>
                <a:solidFill>
                  <a:schemeClr val="bg1"/>
                </a:solidFill>
              </a:defRPr>
            </a:lvl2pPr>
            <a:lvl3pPr>
              <a:buClrTx/>
              <a:defRPr>
                <a:solidFill>
                  <a:schemeClr val="bg1"/>
                </a:solidFill>
              </a:defRPr>
            </a:lvl3pPr>
          </a:lstStyle>
          <a:p>
            <a:pPr lvl="0"/>
            <a:r>
              <a:rPr lang="en-CA" dirty="0"/>
              <a:t>Click to edit text</a:t>
            </a:r>
          </a:p>
          <a:p>
            <a:pPr lvl="1"/>
            <a:r>
              <a:rPr lang="en-CA" dirty="0"/>
              <a:t>Second level</a:t>
            </a:r>
          </a:p>
        </p:txBody>
      </p:sp>
      <p:sp>
        <p:nvSpPr>
          <p:cNvPr id="10" name="Slide Number Placeholder 5"/>
          <p:cNvSpPr>
            <a:spLocks noGrp="1"/>
          </p:cNvSpPr>
          <p:nvPr>
            <p:ph type="sldNum" sz="quarter" idx="4"/>
          </p:nvPr>
        </p:nvSpPr>
        <p:spPr>
          <a:xfrm>
            <a:off x="5692619" y="6451417"/>
            <a:ext cx="733581" cy="224203"/>
          </a:xfrm>
          <a:prstGeom prst="rect">
            <a:avLst/>
          </a:prstGeom>
        </p:spPr>
        <p:txBody>
          <a:bodyPr vert="horz" lIns="91440" tIns="45720" rIns="91440" bIns="45720" rtlCol="0" anchor="ctr"/>
          <a:lstStyle>
            <a:lvl1pPr algn="l">
              <a:defRPr sz="933">
                <a:solidFill>
                  <a:srgbClr val="FFFFFF"/>
                </a:solidFill>
              </a:defRPr>
            </a:lvl1pPr>
          </a:lstStyle>
          <a:p>
            <a:pPr algn="ctr"/>
            <a:fld id="{0D0B799E-1F17-A14F-B278-4E00B4AAF8FC}" type="slidenum">
              <a:rPr lang="en-US" smtClean="0"/>
              <a:pPr algn="ctr"/>
              <a:t>‹#›</a:t>
            </a:fld>
            <a:endParaRPr lang="en-US" dirty="0"/>
          </a:p>
        </p:txBody>
      </p:sp>
      <p:sp>
        <p:nvSpPr>
          <p:cNvPr id="12" name="Slide Number Placeholder 5">
            <a:extLst>
              <a:ext uri="{FF2B5EF4-FFF2-40B4-BE49-F238E27FC236}">
                <a16:creationId xmlns:a16="http://schemas.microsoft.com/office/drawing/2014/main" xmlns="" id="{0F534659-0D3C-7C43-8BC1-EB76E44540DD}"/>
              </a:ext>
            </a:extLst>
          </p:cNvPr>
          <p:cNvSpPr txBox="1">
            <a:spLocks/>
          </p:cNvSpPr>
          <p:nvPr userDrawn="1"/>
        </p:nvSpPr>
        <p:spPr>
          <a:xfrm>
            <a:off x="451752" y="6451417"/>
            <a:ext cx="4509715" cy="224203"/>
          </a:xfrm>
          <a:prstGeom prst="rect">
            <a:avLst/>
          </a:prstGeom>
        </p:spPr>
        <p:txBody>
          <a:bodyPr vert="horz" lIns="121920" tIns="60960" rIns="121920" bIns="60960" rtlCol="0" anchor="ctr"/>
          <a:lstStyle>
            <a:defPPr>
              <a:defRPr lang="en-US"/>
            </a:defPPr>
            <a:lvl1pPr marL="0" algn="l" defTabSz="457200" rtl="0" eaLnBrk="1" latinLnBrk="0" hangingPunct="1">
              <a:defRPr sz="10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indent="0" algn="l" defTabSz="609585" rtl="0" eaLnBrk="1" fontAlgn="auto" latinLnBrk="0" hangingPunct="1">
              <a:lnSpc>
                <a:spcPct val="100000"/>
              </a:lnSpc>
              <a:spcBef>
                <a:spcPts val="0"/>
              </a:spcBef>
              <a:spcAft>
                <a:spcPts val="0"/>
              </a:spcAft>
              <a:buClrTx/>
              <a:buSzTx/>
              <a:buFontTx/>
              <a:buNone/>
              <a:tabLst/>
              <a:defRPr sz="1800">
                <a:solidFill>
                  <a:srgbClr val="000000"/>
                </a:solidFill>
              </a:defRPr>
            </a:pPr>
            <a:r>
              <a:rPr lang="ga-IE" sz="933" b="0" dirty="0">
                <a:solidFill>
                  <a:srgbClr val="FFFFFF"/>
                </a:solidFill>
              </a:rPr>
              <a:t>Confidential. Copyright © Global Solutions 2019. All rights reserved.</a:t>
            </a:r>
          </a:p>
        </p:txBody>
      </p:sp>
      <p:pic>
        <p:nvPicPr>
          <p:cNvPr id="9" name="Picture 8">
            <a:extLst>
              <a:ext uri="{FF2B5EF4-FFF2-40B4-BE49-F238E27FC236}">
                <a16:creationId xmlns:a16="http://schemas.microsoft.com/office/drawing/2014/main" xmlns="" id="{F052A563-34F7-DB49-8769-1947EB87165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058400" y="6131615"/>
            <a:ext cx="1786467" cy="625263"/>
          </a:xfrm>
          <a:prstGeom prst="rect">
            <a:avLst/>
          </a:prstGeom>
        </p:spPr>
      </p:pic>
    </p:spTree>
    <p:extLst>
      <p:ext uri="{BB962C8B-B14F-4D97-AF65-F5344CB8AC3E}">
        <p14:creationId xmlns:p14="http://schemas.microsoft.com/office/powerpoint/2010/main" val="312421385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Content Screen">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451752" y="73711"/>
            <a:ext cx="11393115" cy="1143000"/>
          </a:xfrm>
        </p:spPr>
        <p:txBody>
          <a:bodyPr/>
          <a:lstStyle/>
          <a:p>
            <a:r>
              <a:rPr lang="en-US"/>
              <a:t>Click to edit Master title style</a:t>
            </a:r>
            <a:endParaRPr lang="en-US" dirty="0"/>
          </a:p>
        </p:txBody>
      </p:sp>
      <p:sp>
        <p:nvSpPr>
          <p:cNvPr id="11" name="Content Placeholder 2"/>
          <p:cNvSpPr>
            <a:spLocks noGrp="1"/>
          </p:cNvSpPr>
          <p:nvPr>
            <p:ph sz="half" idx="1" hasCustomPrompt="1"/>
          </p:nvPr>
        </p:nvSpPr>
        <p:spPr>
          <a:xfrm>
            <a:off x="451752" y="1397001"/>
            <a:ext cx="5542648" cy="4528235"/>
          </a:xfrm>
        </p:spPr>
        <p:txBody>
          <a:bodyPr>
            <a:normAutofit/>
          </a:bodyPr>
          <a:lstStyle>
            <a:lvl1pPr>
              <a:defRPr sz="2400"/>
            </a:lvl1pPr>
            <a:lvl2pPr>
              <a:defRPr sz="2400"/>
            </a:lvl2pPr>
            <a:lvl3pPr>
              <a:defRPr sz="2400"/>
            </a:lvl3pPr>
            <a:lvl4pPr>
              <a:defRPr sz="2133"/>
            </a:lvl4pPr>
            <a:lvl5pPr>
              <a:defRPr sz="2133"/>
            </a:lvl5pPr>
            <a:lvl6pPr>
              <a:defRPr sz="2400"/>
            </a:lvl6pPr>
            <a:lvl7pPr>
              <a:defRPr sz="2400"/>
            </a:lvl7pPr>
            <a:lvl8pPr>
              <a:defRPr sz="2400"/>
            </a:lvl8pPr>
            <a:lvl9pPr>
              <a:defRPr sz="2400"/>
            </a:lvl9pPr>
          </a:lstStyle>
          <a:p>
            <a:pPr lvl="0"/>
            <a:r>
              <a:rPr lang="en-CA" dirty="0"/>
              <a:t>Click to edit text</a:t>
            </a:r>
          </a:p>
          <a:p>
            <a:pPr lvl="1"/>
            <a:r>
              <a:rPr lang="en-CA" dirty="0"/>
              <a:t>Second level</a:t>
            </a:r>
          </a:p>
        </p:txBody>
      </p:sp>
      <p:sp>
        <p:nvSpPr>
          <p:cNvPr id="12" name="Content Placeholder 3"/>
          <p:cNvSpPr>
            <a:spLocks noGrp="1"/>
          </p:cNvSpPr>
          <p:nvPr>
            <p:ph sz="half" idx="2" hasCustomPrompt="1"/>
          </p:nvPr>
        </p:nvSpPr>
        <p:spPr>
          <a:xfrm>
            <a:off x="6197600" y="1397001"/>
            <a:ext cx="5647267" cy="4528235"/>
          </a:xfrm>
        </p:spPr>
        <p:txBody>
          <a:bodyPr>
            <a:normAutofit/>
          </a:bodyPr>
          <a:lstStyle>
            <a:lvl1pPr>
              <a:defRPr sz="2400"/>
            </a:lvl1pPr>
            <a:lvl2pPr>
              <a:defRPr sz="2400"/>
            </a:lvl2pPr>
            <a:lvl3pPr>
              <a:defRPr sz="2400"/>
            </a:lvl3pPr>
            <a:lvl4pPr>
              <a:defRPr sz="2133"/>
            </a:lvl4pPr>
            <a:lvl5pPr>
              <a:defRPr sz="2133"/>
            </a:lvl5pPr>
            <a:lvl6pPr>
              <a:defRPr sz="2400"/>
            </a:lvl6pPr>
            <a:lvl7pPr>
              <a:defRPr sz="2400"/>
            </a:lvl7pPr>
            <a:lvl8pPr>
              <a:defRPr sz="2400"/>
            </a:lvl8pPr>
            <a:lvl9pPr>
              <a:defRPr sz="2400"/>
            </a:lvl9pPr>
          </a:lstStyle>
          <a:p>
            <a:pPr lvl="0"/>
            <a:r>
              <a:rPr lang="en-CA" dirty="0"/>
              <a:t>Click to edit text</a:t>
            </a:r>
          </a:p>
          <a:p>
            <a:pPr lvl="1"/>
            <a:r>
              <a:rPr lang="en-CA" dirty="0"/>
              <a:t>Second level</a:t>
            </a:r>
          </a:p>
        </p:txBody>
      </p:sp>
      <p:sp>
        <p:nvSpPr>
          <p:cNvPr id="10" name="Slide Number Placeholder 5"/>
          <p:cNvSpPr>
            <a:spLocks noGrp="1"/>
          </p:cNvSpPr>
          <p:nvPr>
            <p:ph type="sldNum" sz="quarter" idx="4"/>
          </p:nvPr>
        </p:nvSpPr>
        <p:spPr>
          <a:xfrm>
            <a:off x="5692619" y="6451417"/>
            <a:ext cx="733581" cy="224203"/>
          </a:xfrm>
          <a:prstGeom prst="rect">
            <a:avLst/>
          </a:prstGeom>
        </p:spPr>
        <p:txBody>
          <a:bodyPr vert="horz" lIns="91440" tIns="45720" rIns="91440" bIns="45720" rtlCol="0" anchor="ctr"/>
          <a:lstStyle>
            <a:lvl1pPr algn="l">
              <a:defRPr sz="933">
                <a:solidFill>
                  <a:schemeClr val="bg1">
                    <a:lumMod val="50000"/>
                  </a:schemeClr>
                </a:solidFill>
              </a:defRPr>
            </a:lvl1pPr>
          </a:lstStyle>
          <a:p>
            <a:pPr algn="ctr"/>
            <a:fld id="{0D0B799E-1F17-A14F-B278-4E00B4AAF8FC}" type="slidenum">
              <a:rPr lang="en-US" smtClean="0"/>
              <a:pPr algn="ctr"/>
              <a:t>‹#›</a:t>
            </a:fld>
            <a:endParaRPr lang="en-US" dirty="0"/>
          </a:p>
        </p:txBody>
      </p:sp>
      <p:sp>
        <p:nvSpPr>
          <p:cNvPr id="15" name="Slide Number Placeholder 5">
            <a:extLst>
              <a:ext uri="{FF2B5EF4-FFF2-40B4-BE49-F238E27FC236}">
                <a16:creationId xmlns:a16="http://schemas.microsoft.com/office/drawing/2014/main" xmlns="" id="{B293FD7B-72F8-9E4D-B37C-88823B55CAD3}"/>
              </a:ext>
            </a:extLst>
          </p:cNvPr>
          <p:cNvSpPr txBox="1">
            <a:spLocks/>
          </p:cNvSpPr>
          <p:nvPr userDrawn="1"/>
        </p:nvSpPr>
        <p:spPr>
          <a:xfrm>
            <a:off x="451752" y="6451417"/>
            <a:ext cx="4509715" cy="224203"/>
          </a:xfrm>
          <a:prstGeom prst="rect">
            <a:avLst/>
          </a:prstGeom>
        </p:spPr>
        <p:txBody>
          <a:bodyPr vert="horz" lIns="121920" tIns="60960" rIns="121920" bIns="60960" rtlCol="0" anchor="ctr"/>
          <a:lstStyle>
            <a:defPPr>
              <a:defRPr lang="en-US"/>
            </a:defPPr>
            <a:lvl1pPr marL="0" algn="l" defTabSz="457200" rtl="0" eaLnBrk="1" latinLnBrk="0" hangingPunct="1">
              <a:defRPr sz="10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indent="0" algn="l" defTabSz="609585" rtl="0" eaLnBrk="1" fontAlgn="auto" latinLnBrk="0" hangingPunct="1">
              <a:lnSpc>
                <a:spcPct val="100000"/>
              </a:lnSpc>
              <a:spcBef>
                <a:spcPts val="0"/>
              </a:spcBef>
              <a:spcAft>
                <a:spcPts val="0"/>
              </a:spcAft>
              <a:buClrTx/>
              <a:buSzTx/>
              <a:buFontTx/>
              <a:buNone/>
              <a:tabLst/>
              <a:defRPr sz="1800">
                <a:solidFill>
                  <a:srgbClr val="000000"/>
                </a:solidFill>
              </a:defRPr>
            </a:pPr>
            <a:r>
              <a:rPr lang="ga-IE" sz="933" b="0" dirty="0">
                <a:solidFill>
                  <a:schemeClr val="bg1">
                    <a:lumMod val="50000"/>
                  </a:schemeClr>
                </a:solidFill>
              </a:rPr>
              <a:t>Confidential. Copyright © Global Solutions 2019. All rights reserved.</a:t>
            </a:r>
          </a:p>
        </p:txBody>
      </p:sp>
      <p:pic>
        <p:nvPicPr>
          <p:cNvPr id="8" name="Picture 7">
            <a:extLst>
              <a:ext uri="{FF2B5EF4-FFF2-40B4-BE49-F238E27FC236}">
                <a16:creationId xmlns:a16="http://schemas.microsoft.com/office/drawing/2014/main" xmlns="" id="{DCBA531C-CCEA-C546-A341-3AD26D9B6A1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058400" y="6131615"/>
            <a:ext cx="1786467" cy="625264"/>
          </a:xfrm>
          <a:prstGeom prst="rect">
            <a:avLst/>
          </a:prstGeom>
        </p:spPr>
      </p:pic>
    </p:spTree>
    <p:extLst>
      <p:ext uri="{BB962C8B-B14F-4D97-AF65-F5344CB8AC3E}">
        <p14:creationId xmlns:p14="http://schemas.microsoft.com/office/powerpoint/2010/main" val="314131225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4_Content Screen">
    <p:bg>
      <p:bgPr>
        <a:solidFill>
          <a:schemeClr val="accent1"/>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451752" y="73711"/>
            <a:ext cx="11393115" cy="1143000"/>
          </a:xfrm>
        </p:spPr>
        <p:txBody>
          <a:bodyPr/>
          <a:lstStyle>
            <a:lvl1pPr>
              <a:defRPr>
                <a:solidFill>
                  <a:schemeClr val="bg1"/>
                </a:solidFill>
              </a:defRPr>
            </a:lvl1pPr>
          </a:lstStyle>
          <a:p>
            <a:r>
              <a:rPr lang="en-US"/>
              <a:t>Click to edit Master title style</a:t>
            </a:r>
            <a:endParaRPr lang="en-US" dirty="0"/>
          </a:p>
        </p:txBody>
      </p:sp>
      <p:sp>
        <p:nvSpPr>
          <p:cNvPr id="10" name="Content Placeholder 2"/>
          <p:cNvSpPr>
            <a:spLocks noGrp="1"/>
          </p:cNvSpPr>
          <p:nvPr>
            <p:ph sz="half" idx="1" hasCustomPrompt="1"/>
          </p:nvPr>
        </p:nvSpPr>
        <p:spPr>
          <a:xfrm>
            <a:off x="451752" y="1397001"/>
            <a:ext cx="5542648" cy="4528235"/>
          </a:xfrm>
        </p:spPr>
        <p:txBody>
          <a:bodyPr>
            <a:normAutofit/>
          </a:bodyPr>
          <a:lstStyle>
            <a:lvl1pPr>
              <a:buClr>
                <a:schemeClr val="bg1"/>
              </a:buClr>
              <a:defRPr sz="2400">
                <a:solidFill>
                  <a:schemeClr val="bg1"/>
                </a:solidFill>
              </a:defRPr>
            </a:lvl1pPr>
            <a:lvl2pPr>
              <a:buClr>
                <a:schemeClr val="bg1"/>
              </a:buClr>
              <a:defRPr sz="2400">
                <a:solidFill>
                  <a:schemeClr val="bg1"/>
                </a:solidFill>
              </a:defRPr>
            </a:lvl2pPr>
            <a:lvl3pPr>
              <a:buClr>
                <a:schemeClr val="bg1"/>
              </a:buClr>
              <a:defRPr sz="2400">
                <a:solidFill>
                  <a:schemeClr val="bg1"/>
                </a:solidFill>
              </a:defRPr>
            </a:lvl3pPr>
            <a:lvl4pPr>
              <a:defRPr sz="2133"/>
            </a:lvl4pPr>
            <a:lvl5pPr>
              <a:defRPr sz="2133"/>
            </a:lvl5pPr>
            <a:lvl6pPr>
              <a:defRPr sz="2400"/>
            </a:lvl6pPr>
            <a:lvl7pPr>
              <a:defRPr sz="2400"/>
            </a:lvl7pPr>
            <a:lvl8pPr>
              <a:defRPr sz="2400"/>
            </a:lvl8pPr>
            <a:lvl9pPr>
              <a:defRPr sz="2400"/>
            </a:lvl9pPr>
          </a:lstStyle>
          <a:p>
            <a:pPr lvl="0"/>
            <a:r>
              <a:rPr lang="en-CA" dirty="0"/>
              <a:t>Click to edit text</a:t>
            </a:r>
          </a:p>
          <a:p>
            <a:pPr lvl="1"/>
            <a:r>
              <a:rPr lang="en-CA" dirty="0"/>
              <a:t>Second level</a:t>
            </a:r>
          </a:p>
        </p:txBody>
      </p:sp>
      <p:sp>
        <p:nvSpPr>
          <p:cNvPr id="11" name="Content Placeholder 3"/>
          <p:cNvSpPr>
            <a:spLocks noGrp="1"/>
          </p:cNvSpPr>
          <p:nvPr>
            <p:ph sz="half" idx="2" hasCustomPrompt="1"/>
          </p:nvPr>
        </p:nvSpPr>
        <p:spPr>
          <a:xfrm>
            <a:off x="6197600" y="1397001"/>
            <a:ext cx="5647267" cy="4528235"/>
          </a:xfrm>
        </p:spPr>
        <p:txBody>
          <a:bodyPr>
            <a:normAutofit/>
          </a:bodyPr>
          <a:lstStyle>
            <a:lvl1pPr>
              <a:buClr>
                <a:schemeClr val="bg1"/>
              </a:buClr>
              <a:defRPr sz="2400">
                <a:solidFill>
                  <a:schemeClr val="bg1"/>
                </a:solidFill>
              </a:defRPr>
            </a:lvl1pPr>
            <a:lvl2pPr>
              <a:buClr>
                <a:schemeClr val="bg1"/>
              </a:buClr>
              <a:defRPr sz="2400">
                <a:solidFill>
                  <a:schemeClr val="bg1"/>
                </a:solidFill>
              </a:defRPr>
            </a:lvl2pPr>
            <a:lvl3pPr>
              <a:buClr>
                <a:schemeClr val="bg1"/>
              </a:buClr>
              <a:defRPr sz="2400">
                <a:solidFill>
                  <a:schemeClr val="bg1"/>
                </a:solidFill>
              </a:defRPr>
            </a:lvl3pPr>
            <a:lvl4pPr>
              <a:defRPr sz="2133"/>
            </a:lvl4pPr>
            <a:lvl5pPr>
              <a:defRPr sz="2133"/>
            </a:lvl5pPr>
            <a:lvl6pPr>
              <a:defRPr sz="2400"/>
            </a:lvl6pPr>
            <a:lvl7pPr>
              <a:defRPr sz="2400"/>
            </a:lvl7pPr>
            <a:lvl8pPr>
              <a:defRPr sz="2400"/>
            </a:lvl8pPr>
            <a:lvl9pPr>
              <a:defRPr sz="2400"/>
            </a:lvl9pPr>
          </a:lstStyle>
          <a:p>
            <a:pPr lvl="0"/>
            <a:r>
              <a:rPr lang="en-CA" dirty="0"/>
              <a:t>Click to edit text</a:t>
            </a:r>
          </a:p>
          <a:p>
            <a:pPr lvl="1"/>
            <a:r>
              <a:rPr lang="en-CA" dirty="0"/>
              <a:t>Second level</a:t>
            </a:r>
          </a:p>
        </p:txBody>
      </p:sp>
      <p:sp>
        <p:nvSpPr>
          <p:cNvPr id="8" name="Slide Number Placeholder 5"/>
          <p:cNvSpPr>
            <a:spLocks noGrp="1"/>
          </p:cNvSpPr>
          <p:nvPr>
            <p:ph type="sldNum" sz="quarter" idx="4"/>
          </p:nvPr>
        </p:nvSpPr>
        <p:spPr>
          <a:xfrm>
            <a:off x="5692619" y="6451417"/>
            <a:ext cx="733581" cy="224203"/>
          </a:xfrm>
          <a:prstGeom prst="rect">
            <a:avLst/>
          </a:prstGeom>
        </p:spPr>
        <p:txBody>
          <a:bodyPr vert="horz" lIns="91440" tIns="45720" rIns="91440" bIns="45720" rtlCol="0" anchor="ctr"/>
          <a:lstStyle>
            <a:lvl1pPr algn="l">
              <a:defRPr sz="933">
                <a:solidFill>
                  <a:srgbClr val="FFFFFF"/>
                </a:solidFill>
              </a:defRPr>
            </a:lvl1pPr>
          </a:lstStyle>
          <a:p>
            <a:pPr algn="ctr"/>
            <a:fld id="{0D0B799E-1F17-A14F-B278-4E00B4AAF8FC}" type="slidenum">
              <a:rPr lang="en-US" smtClean="0"/>
              <a:pPr algn="ctr"/>
              <a:t>‹#›</a:t>
            </a:fld>
            <a:endParaRPr lang="en-US" dirty="0"/>
          </a:p>
        </p:txBody>
      </p:sp>
      <p:sp>
        <p:nvSpPr>
          <p:cNvPr id="12" name="Slide Number Placeholder 5">
            <a:extLst>
              <a:ext uri="{FF2B5EF4-FFF2-40B4-BE49-F238E27FC236}">
                <a16:creationId xmlns:a16="http://schemas.microsoft.com/office/drawing/2014/main" xmlns="" id="{86318A63-2C29-AF42-A4A6-15EC9F112079}"/>
              </a:ext>
            </a:extLst>
          </p:cNvPr>
          <p:cNvSpPr txBox="1">
            <a:spLocks/>
          </p:cNvSpPr>
          <p:nvPr userDrawn="1"/>
        </p:nvSpPr>
        <p:spPr>
          <a:xfrm>
            <a:off x="451752" y="6451417"/>
            <a:ext cx="4509715" cy="224203"/>
          </a:xfrm>
          <a:prstGeom prst="rect">
            <a:avLst/>
          </a:prstGeom>
        </p:spPr>
        <p:txBody>
          <a:bodyPr vert="horz" lIns="121920" tIns="60960" rIns="121920" bIns="60960" rtlCol="0" anchor="ctr"/>
          <a:lstStyle>
            <a:defPPr>
              <a:defRPr lang="en-US"/>
            </a:defPPr>
            <a:lvl1pPr marL="0" algn="l" defTabSz="457200" rtl="0" eaLnBrk="1" latinLnBrk="0" hangingPunct="1">
              <a:defRPr sz="10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indent="0" algn="l" defTabSz="609585" rtl="0" eaLnBrk="1" fontAlgn="auto" latinLnBrk="0" hangingPunct="1">
              <a:lnSpc>
                <a:spcPct val="100000"/>
              </a:lnSpc>
              <a:spcBef>
                <a:spcPts val="0"/>
              </a:spcBef>
              <a:spcAft>
                <a:spcPts val="0"/>
              </a:spcAft>
              <a:buClrTx/>
              <a:buSzTx/>
              <a:buFontTx/>
              <a:buNone/>
              <a:tabLst/>
              <a:defRPr sz="1800">
                <a:solidFill>
                  <a:srgbClr val="000000"/>
                </a:solidFill>
              </a:defRPr>
            </a:pPr>
            <a:r>
              <a:rPr lang="ga-IE" sz="933" b="0" dirty="0">
                <a:solidFill>
                  <a:srgbClr val="FFFFFF"/>
                </a:solidFill>
              </a:rPr>
              <a:t>Confidential. Copyright © Global Solutions 2019. All rights reserved.</a:t>
            </a:r>
          </a:p>
        </p:txBody>
      </p:sp>
      <p:pic>
        <p:nvPicPr>
          <p:cNvPr id="9" name="Picture 8">
            <a:extLst>
              <a:ext uri="{FF2B5EF4-FFF2-40B4-BE49-F238E27FC236}">
                <a16:creationId xmlns:a16="http://schemas.microsoft.com/office/drawing/2014/main" xmlns="" id="{7DA3EC38-7264-3D4B-9A60-00E30822AE1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058400" y="6131615"/>
            <a:ext cx="1786467" cy="625263"/>
          </a:xfrm>
          <a:prstGeom prst="rect">
            <a:avLst/>
          </a:prstGeom>
        </p:spPr>
      </p:pic>
    </p:spTree>
    <p:extLst>
      <p:ext uri="{BB962C8B-B14F-4D97-AF65-F5344CB8AC3E}">
        <p14:creationId xmlns:p14="http://schemas.microsoft.com/office/powerpoint/2010/main" val="254005018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5_Content Screen">
    <p:bg>
      <p:bgPr>
        <a:solidFill>
          <a:schemeClr val="bg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5692619" y="6451417"/>
            <a:ext cx="733581" cy="224203"/>
          </a:xfrm>
          <a:prstGeom prst="rect">
            <a:avLst/>
          </a:prstGeom>
        </p:spPr>
        <p:txBody>
          <a:bodyPr vert="horz" lIns="91440" tIns="45720" rIns="91440" bIns="45720" rtlCol="0" anchor="ctr"/>
          <a:lstStyle>
            <a:lvl1pPr algn="l">
              <a:defRPr sz="933">
                <a:solidFill>
                  <a:schemeClr val="bg1">
                    <a:lumMod val="50000"/>
                  </a:schemeClr>
                </a:solidFill>
              </a:defRPr>
            </a:lvl1pPr>
          </a:lstStyle>
          <a:p>
            <a:pPr algn="ctr"/>
            <a:fld id="{0D0B799E-1F17-A14F-B278-4E00B4AAF8FC}" type="slidenum">
              <a:rPr lang="en-US" smtClean="0"/>
              <a:pPr algn="ctr"/>
              <a:t>‹#›</a:t>
            </a:fld>
            <a:endParaRPr lang="en-US" dirty="0"/>
          </a:p>
        </p:txBody>
      </p:sp>
      <p:sp>
        <p:nvSpPr>
          <p:cNvPr id="9" name="Slide Number Placeholder 5">
            <a:extLst>
              <a:ext uri="{FF2B5EF4-FFF2-40B4-BE49-F238E27FC236}">
                <a16:creationId xmlns:a16="http://schemas.microsoft.com/office/drawing/2014/main" xmlns="" id="{A76EBC49-E475-564B-A015-F82405A5E0D0}"/>
              </a:ext>
            </a:extLst>
          </p:cNvPr>
          <p:cNvSpPr txBox="1">
            <a:spLocks/>
          </p:cNvSpPr>
          <p:nvPr userDrawn="1"/>
        </p:nvSpPr>
        <p:spPr>
          <a:xfrm>
            <a:off x="451752" y="6451417"/>
            <a:ext cx="4509715" cy="224203"/>
          </a:xfrm>
          <a:prstGeom prst="rect">
            <a:avLst/>
          </a:prstGeom>
        </p:spPr>
        <p:txBody>
          <a:bodyPr vert="horz" lIns="121920" tIns="60960" rIns="121920" bIns="60960" rtlCol="0" anchor="ctr"/>
          <a:lstStyle>
            <a:defPPr>
              <a:defRPr lang="en-US"/>
            </a:defPPr>
            <a:lvl1pPr marL="0" algn="l" defTabSz="457200" rtl="0" eaLnBrk="1" latinLnBrk="0" hangingPunct="1">
              <a:defRPr sz="10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indent="0" algn="l" defTabSz="609585" rtl="0" eaLnBrk="1" fontAlgn="auto" latinLnBrk="0" hangingPunct="1">
              <a:lnSpc>
                <a:spcPct val="100000"/>
              </a:lnSpc>
              <a:spcBef>
                <a:spcPts val="0"/>
              </a:spcBef>
              <a:spcAft>
                <a:spcPts val="0"/>
              </a:spcAft>
              <a:buClrTx/>
              <a:buSzTx/>
              <a:buFontTx/>
              <a:buNone/>
              <a:tabLst/>
              <a:defRPr sz="1800">
                <a:solidFill>
                  <a:srgbClr val="000000"/>
                </a:solidFill>
              </a:defRPr>
            </a:pPr>
            <a:r>
              <a:rPr lang="ga-IE" sz="933" b="0" dirty="0">
                <a:solidFill>
                  <a:schemeClr val="bg1">
                    <a:lumMod val="50000"/>
                  </a:schemeClr>
                </a:solidFill>
              </a:rPr>
              <a:t>Confidential. Copyright © Global Solutions 2019. All rights reserved.</a:t>
            </a:r>
          </a:p>
        </p:txBody>
      </p:sp>
      <p:pic>
        <p:nvPicPr>
          <p:cNvPr id="5" name="Picture 4">
            <a:extLst>
              <a:ext uri="{FF2B5EF4-FFF2-40B4-BE49-F238E27FC236}">
                <a16:creationId xmlns:a16="http://schemas.microsoft.com/office/drawing/2014/main" xmlns="" id="{72F93354-6983-B840-AC5B-23722C22796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058400" y="6131615"/>
            <a:ext cx="1786467" cy="625264"/>
          </a:xfrm>
          <a:prstGeom prst="rect">
            <a:avLst/>
          </a:prstGeom>
        </p:spPr>
      </p:pic>
    </p:spTree>
    <p:extLst>
      <p:ext uri="{BB962C8B-B14F-4D97-AF65-F5344CB8AC3E}">
        <p14:creationId xmlns:p14="http://schemas.microsoft.com/office/powerpoint/2010/main" val="259029732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6_Content Screen">
    <p:bg>
      <p:bgPr>
        <a:solidFill>
          <a:schemeClr val="accent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5692619" y="6451417"/>
            <a:ext cx="733581" cy="224203"/>
          </a:xfrm>
          <a:prstGeom prst="rect">
            <a:avLst/>
          </a:prstGeom>
        </p:spPr>
        <p:txBody>
          <a:bodyPr vert="horz" lIns="91440" tIns="45720" rIns="91440" bIns="45720" rtlCol="0" anchor="ctr"/>
          <a:lstStyle>
            <a:lvl1pPr algn="l">
              <a:defRPr sz="933">
                <a:solidFill>
                  <a:srgbClr val="FFFFFF"/>
                </a:solidFill>
              </a:defRPr>
            </a:lvl1pPr>
          </a:lstStyle>
          <a:p>
            <a:pPr algn="ctr"/>
            <a:fld id="{0D0B799E-1F17-A14F-B278-4E00B4AAF8FC}" type="slidenum">
              <a:rPr lang="en-US" smtClean="0"/>
              <a:pPr algn="ctr"/>
              <a:t>‹#›</a:t>
            </a:fld>
            <a:endParaRPr lang="en-US" dirty="0"/>
          </a:p>
        </p:txBody>
      </p:sp>
      <p:sp>
        <p:nvSpPr>
          <p:cNvPr id="8" name="Slide Number Placeholder 5">
            <a:extLst>
              <a:ext uri="{FF2B5EF4-FFF2-40B4-BE49-F238E27FC236}">
                <a16:creationId xmlns:a16="http://schemas.microsoft.com/office/drawing/2014/main" xmlns="" id="{AD0C7286-2B7E-734D-9C52-9C1F5F0AEA70}"/>
              </a:ext>
            </a:extLst>
          </p:cNvPr>
          <p:cNvSpPr txBox="1">
            <a:spLocks/>
          </p:cNvSpPr>
          <p:nvPr userDrawn="1"/>
        </p:nvSpPr>
        <p:spPr>
          <a:xfrm>
            <a:off x="451752" y="6451417"/>
            <a:ext cx="4509715" cy="224203"/>
          </a:xfrm>
          <a:prstGeom prst="rect">
            <a:avLst/>
          </a:prstGeom>
        </p:spPr>
        <p:txBody>
          <a:bodyPr vert="horz" lIns="121920" tIns="60960" rIns="121920" bIns="60960" rtlCol="0" anchor="ctr"/>
          <a:lstStyle>
            <a:defPPr>
              <a:defRPr lang="en-US"/>
            </a:defPPr>
            <a:lvl1pPr marL="0" algn="l" defTabSz="457200" rtl="0" eaLnBrk="1" latinLnBrk="0" hangingPunct="1">
              <a:defRPr sz="10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indent="0" algn="l" defTabSz="609585" rtl="0" eaLnBrk="1" fontAlgn="auto" latinLnBrk="0" hangingPunct="1">
              <a:lnSpc>
                <a:spcPct val="100000"/>
              </a:lnSpc>
              <a:spcBef>
                <a:spcPts val="0"/>
              </a:spcBef>
              <a:spcAft>
                <a:spcPts val="0"/>
              </a:spcAft>
              <a:buClrTx/>
              <a:buSzTx/>
              <a:buFontTx/>
              <a:buNone/>
              <a:tabLst/>
              <a:defRPr sz="1800">
                <a:solidFill>
                  <a:srgbClr val="000000"/>
                </a:solidFill>
              </a:defRPr>
            </a:pPr>
            <a:r>
              <a:rPr lang="ga-IE" sz="933" b="0" dirty="0">
                <a:solidFill>
                  <a:srgbClr val="FFFFFF"/>
                </a:solidFill>
              </a:rPr>
              <a:t>Confidential. Copyright © Global Solutions 2019. All rights reserved.</a:t>
            </a:r>
          </a:p>
        </p:txBody>
      </p:sp>
      <p:pic>
        <p:nvPicPr>
          <p:cNvPr id="5" name="Picture 4">
            <a:extLst>
              <a:ext uri="{FF2B5EF4-FFF2-40B4-BE49-F238E27FC236}">
                <a16:creationId xmlns:a16="http://schemas.microsoft.com/office/drawing/2014/main" xmlns="" id="{270C4B9D-D264-8040-A762-A52CDD40F19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058400" y="6131615"/>
            <a:ext cx="1786467" cy="625263"/>
          </a:xfrm>
          <a:prstGeom prst="rect">
            <a:avLst/>
          </a:prstGeom>
        </p:spPr>
      </p:pic>
    </p:spTree>
    <p:extLst>
      <p:ext uri="{BB962C8B-B14F-4D97-AF65-F5344CB8AC3E}">
        <p14:creationId xmlns:p14="http://schemas.microsoft.com/office/powerpoint/2010/main" val="45313614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7_Content Screen">
    <p:bg>
      <p:bgPr>
        <a:solidFill>
          <a:schemeClr val="bg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5692619" y="6451417"/>
            <a:ext cx="733581" cy="224203"/>
          </a:xfrm>
          <a:prstGeom prst="rect">
            <a:avLst/>
          </a:prstGeom>
        </p:spPr>
        <p:txBody>
          <a:bodyPr vert="horz" lIns="91440" tIns="45720" rIns="91440" bIns="45720" rtlCol="0" anchor="ctr"/>
          <a:lstStyle>
            <a:lvl1pPr algn="l">
              <a:defRPr sz="933">
                <a:solidFill>
                  <a:schemeClr val="bg1">
                    <a:lumMod val="50000"/>
                  </a:schemeClr>
                </a:solidFill>
              </a:defRPr>
            </a:lvl1pPr>
          </a:lstStyle>
          <a:p>
            <a:pPr algn="ctr"/>
            <a:fld id="{0D0B799E-1F17-A14F-B278-4E00B4AAF8FC}" type="slidenum">
              <a:rPr lang="en-US" smtClean="0"/>
              <a:pPr algn="ctr"/>
              <a:t>‹#›</a:t>
            </a:fld>
            <a:endParaRPr lang="en-US" dirty="0"/>
          </a:p>
        </p:txBody>
      </p:sp>
      <p:sp>
        <p:nvSpPr>
          <p:cNvPr id="7" name="Slide Number Placeholder 5">
            <a:extLst>
              <a:ext uri="{FF2B5EF4-FFF2-40B4-BE49-F238E27FC236}">
                <a16:creationId xmlns:a16="http://schemas.microsoft.com/office/drawing/2014/main" xmlns="" id="{6C746186-3E79-7542-87EF-DF4648F3AD98}"/>
              </a:ext>
            </a:extLst>
          </p:cNvPr>
          <p:cNvSpPr txBox="1">
            <a:spLocks/>
          </p:cNvSpPr>
          <p:nvPr userDrawn="1"/>
        </p:nvSpPr>
        <p:spPr>
          <a:xfrm>
            <a:off x="451752" y="6451417"/>
            <a:ext cx="4509715" cy="224203"/>
          </a:xfrm>
          <a:prstGeom prst="rect">
            <a:avLst/>
          </a:prstGeom>
        </p:spPr>
        <p:txBody>
          <a:bodyPr vert="horz" lIns="121920" tIns="60960" rIns="121920" bIns="60960" rtlCol="0" anchor="ctr"/>
          <a:lstStyle>
            <a:defPPr>
              <a:defRPr lang="en-US"/>
            </a:defPPr>
            <a:lvl1pPr marL="0" algn="l" defTabSz="457200" rtl="0" eaLnBrk="1" latinLnBrk="0" hangingPunct="1">
              <a:defRPr sz="10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indent="0" algn="l" defTabSz="609585" rtl="0" eaLnBrk="1" fontAlgn="auto" latinLnBrk="0" hangingPunct="1">
              <a:lnSpc>
                <a:spcPct val="100000"/>
              </a:lnSpc>
              <a:spcBef>
                <a:spcPts val="0"/>
              </a:spcBef>
              <a:spcAft>
                <a:spcPts val="0"/>
              </a:spcAft>
              <a:buClrTx/>
              <a:buSzTx/>
              <a:buFontTx/>
              <a:buNone/>
              <a:tabLst/>
              <a:defRPr sz="1800">
                <a:solidFill>
                  <a:srgbClr val="000000"/>
                </a:solidFill>
              </a:defRPr>
            </a:pPr>
            <a:r>
              <a:rPr lang="ga-IE" sz="933" b="0" dirty="0">
                <a:solidFill>
                  <a:schemeClr val="bg1">
                    <a:lumMod val="50000"/>
                  </a:schemeClr>
                </a:solidFill>
              </a:rPr>
              <a:t>Confidential. Copyright © Global Solutions 2019. All rights reserved.</a:t>
            </a:r>
          </a:p>
        </p:txBody>
      </p:sp>
    </p:spTree>
    <p:extLst>
      <p:ext uri="{BB962C8B-B14F-4D97-AF65-F5344CB8AC3E}">
        <p14:creationId xmlns:p14="http://schemas.microsoft.com/office/powerpoint/2010/main" val="149261999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8_Content Screen">
    <p:bg>
      <p:bgPr>
        <a:solidFill>
          <a:schemeClr val="accent1"/>
        </a:solidFill>
        <a:effectLst/>
      </p:bgPr>
    </p:bg>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5692619" y="6451417"/>
            <a:ext cx="733581" cy="224203"/>
          </a:xfrm>
          <a:prstGeom prst="rect">
            <a:avLst/>
          </a:prstGeom>
        </p:spPr>
        <p:txBody>
          <a:bodyPr vert="horz" lIns="91440" tIns="45720" rIns="91440" bIns="45720" rtlCol="0" anchor="ctr"/>
          <a:lstStyle>
            <a:lvl1pPr algn="l">
              <a:defRPr sz="933">
                <a:solidFill>
                  <a:srgbClr val="FFFFFF"/>
                </a:solidFill>
              </a:defRPr>
            </a:lvl1pPr>
          </a:lstStyle>
          <a:p>
            <a:pPr algn="ctr"/>
            <a:fld id="{0D0B799E-1F17-A14F-B278-4E00B4AAF8FC}" type="slidenum">
              <a:rPr lang="en-US" smtClean="0"/>
              <a:pPr algn="ctr"/>
              <a:t>‹#›</a:t>
            </a:fld>
            <a:endParaRPr lang="en-US" dirty="0"/>
          </a:p>
        </p:txBody>
      </p:sp>
      <p:sp>
        <p:nvSpPr>
          <p:cNvPr id="5" name="Slide Number Placeholder 5">
            <a:extLst>
              <a:ext uri="{FF2B5EF4-FFF2-40B4-BE49-F238E27FC236}">
                <a16:creationId xmlns:a16="http://schemas.microsoft.com/office/drawing/2014/main" xmlns="" id="{CF8F60C2-DC48-BA48-AF2A-39E3B2451DE5}"/>
              </a:ext>
            </a:extLst>
          </p:cNvPr>
          <p:cNvSpPr txBox="1">
            <a:spLocks/>
          </p:cNvSpPr>
          <p:nvPr userDrawn="1"/>
        </p:nvSpPr>
        <p:spPr>
          <a:xfrm>
            <a:off x="451752" y="6451417"/>
            <a:ext cx="4509715" cy="224203"/>
          </a:xfrm>
          <a:prstGeom prst="rect">
            <a:avLst/>
          </a:prstGeom>
        </p:spPr>
        <p:txBody>
          <a:bodyPr vert="horz" lIns="121920" tIns="60960" rIns="121920" bIns="60960" rtlCol="0" anchor="ctr"/>
          <a:lstStyle>
            <a:defPPr>
              <a:defRPr lang="en-US"/>
            </a:defPPr>
            <a:lvl1pPr marL="0" algn="l" defTabSz="457200" rtl="0" eaLnBrk="1" latinLnBrk="0" hangingPunct="1">
              <a:defRPr sz="10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indent="0" algn="l" defTabSz="609585" rtl="0" eaLnBrk="1" fontAlgn="auto" latinLnBrk="0" hangingPunct="1">
              <a:lnSpc>
                <a:spcPct val="100000"/>
              </a:lnSpc>
              <a:spcBef>
                <a:spcPts val="0"/>
              </a:spcBef>
              <a:spcAft>
                <a:spcPts val="0"/>
              </a:spcAft>
              <a:buClrTx/>
              <a:buSzTx/>
              <a:buFontTx/>
              <a:buNone/>
              <a:tabLst/>
              <a:defRPr sz="1800">
                <a:solidFill>
                  <a:srgbClr val="000000"/>
                </a:solidFill>
              </a:defRPr>
            </a:pPr>
            <a:r>
              <a:rPr lang="ga-IE" sz="933" b="0" dirty="0">
                <a:solidFill>
                  <a:srgbClr val="FFFFFF"/>
                </a:solidFill>
              </a:rPr>
              <a:t>Confidential. Copyright © Global Solutions 2019. All rights reserved.</a:t>
            </a:r>
          </a:p>
        </p:txBody>
      </p:sp>
    </p:spTree>
    <p:extLst>
      <p:ext uri="{BB962C8B-B14F-4D97-AF65-F5344CB8AC3E}">
        <p14:creationId xmlns:p14="http://schemas.microsoft.com/office/powerpoint/2010/main" val="95969271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1_Sectione Scree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1752" y="2057402"/>
            <a:ext cx="5974448" cy="2364317"/>
          </a:xfrm>
        </p:spPr>
        <p:txBody>
          <a:bodyPr anchor="b" anchorCtr="0">
            <a:normAutofit/>
          </a:bodyPr>
          <a:lstStyle>
            <a:lvl1pPr algn="l">
              <a:lnSpc>
                <a:spcPts val="3333"/>
              </a:lnSpc>
              <a:defRPr sz="3200" b="0" i="0" cap="none">
                <a:solidFill>
                  <a:schemeClr val="bg1"/>
                </a:solidFill>
                <a:latin typeface="+mj-lt"/>
              </a:defRPr>
            </a:lvl1pPr>
          </a:lstStyle>
          <a:p>
            <a:r>
              <a:rPr lang="en-CA" dirty="0"/>
              <a:t>Section screen heading here</a:t>
            </a:r>
            <a:endParaRPr lang="en-US" dirty="0"/>
          </a:p>
        </p:txBody>
      </p:sp>
      <p:sp>
        <p:nvSpPr>
          <p:cNvPr id="3" name="Subtitle 2"/>
          <p:cNvSpPr>
            <a:spLocks noGrp="1"/>
          </p:cNvSpPr>
          <p:nvPr>
            <p:ph type="subTitle" idx="1" hasCustomPrompt="1"/>
          </p:nvPr>
        </p:nvSpPr>
        <p:spPr>
          <a:xfrm>
            <a:off x="451752" y="4529668"/>
            <a:ext cx="5974448" cy="1529113"/>
          </a:xfrm>
        </p:spPr>
        <p:txBody>
          <a:bodyPr>
            <a:noAutofit/>
          </a:bodyPr>
          <a:lstStyle>
            <a:lvl1pPr marL="0" indent="0" algn="l">
              <a:lnSpc>
                <a:spcPts val="2000"/>
              </a:lnSpc>
              <a:buNone/>
              <a:defRPr sz="1867" baseline="0">
                <a:solidFill>
                  <a:schemeClr val="bg1"/>
                </a:solidFill>
                <a:latin typeface="+mj-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CA" dirty="0"/>
              <a:t>Subheading here</a:t>
            </a:r>
            <a:endParaRPr lang="en-US" dirty="0"/>
          </a:p>
        </p:txBody>
      </p:sp>
      <p:sp>
        <p:nvSpPr>
          <p:cNvPr id="12" name="Slide Number Placeholder 5"/>
          <p:cNvSpPr>
            <a:spLocks noGrp="1"/>
          </p:cNvSpPr>
          <p:nvPr>
            <p:ph type="sldNum" sz="quarter" idx="4"/>
          </p:nvPr>
        </p:nvSpPr>
        <p:spPr>
          <a:xfrm>
            <a:off x="5692619" y="6451417"/>
            <a:ext cx="733581" cy="224203"/>
          </a:xfrm>
          <a:prstGeom prst="rect">
            <a:avLst/>
          </a:prstGeom>
        </p:spPr>
        <p:txBody>
          <a:bodyPr vert="horz" lIns="91440" tIns="45720" rIns="91440" bIns="45720" rtlCol="0" anchor="ctr"/>
          <a:lstStyle>
            <a:lvl1pPr algn="l">
              <a:defRPr sz="933">
                <a:solidFill>
                  <a:schemeClr val="bg1"/>
                </a:solidFill>
              </a:defRPr>
            </a:lvl1pPr>
          </a:lstStyle>
          <a:p>
            <a:pPr algn="ctr"/>
            <a:fld id="{0D0B799E-1F17-A14F-B278-4E00B4AAF8FC}" type="slidenum">
              <a:rPr lang="en-US" smtClean="0"/>
              <a:pPr algn="ctr"/>
              <a:t>‹#›</a:t>
            </a:fld>
            <a:endParaRPr lang="en-US" dirty="0"/>
          </a:p>
        </p:txBody>
      </p:sp>
    </p:spTree>
    <p:extLst>
      <p:ext uri="{BB962C8B-B14F-4D97-AF65-F5344CB8AC3E}">
        <p14:creationId xmlns:p14="http://schemas.microsoft.com/office/powerpoint/2010/main" val="321486458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2_Sectione Scree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1752" y="2057402"/>
            <a:ext cx="5974448" cy="2364317"/>
          </a:xfrm>
        </p:spPr>
        <p:txBody>
          <a:bodyPr anchor="b" anchorCtr="0">
            <a:normAutofit/>
          </a:bodyPr>
          <a:lstStyle>
            <a:lvl1pPr algn="l">
              <a:lnSpc>
                <a:spcPts val="3333"/>
              </a:lnSpc>
              <a:defRPr sz="3200" b="0" i="0" cap="none">
                <a:solidFill>
                  <a:schemeClr val="bg1"/>
                </a:solidFill>
                <a:latin typeface="+mj-lt"/>
              </a:defRPr>
            </a:lvl1pPr>
          </a:lstStyle>
          <a:p>
            <a:r>
              <a:rPr lang="en-CA" dirty="0"/>
              <a:t>Section screen heading here</a:t>
            </a:r>
            <a:endParaRPr lang="en-US" dirty="0"/>
          </a:p>
        </p:txBody>
      </p:sp>
      <p:sp>
        <p:nvSpPr>
          <p:cNvPr id="3" name="Subtitle 2"/>
          <p:cNvSpPr>
            <a:spLocks noGrp="1"/>
          </p:cNvSpPr>
          <p:nvPr>
            <p:ph type="subTitle" idx="1" hasCustomPrompt="1"/>
          </p:nvPr>
        </p:nvSpPr>
        <p:spPr>
          <a:xfrm>
            <a:off x="451752" y="4529668"/>
            <a:ext cx="5974448" cy="1529113"/>
          </a:xfrm>
        </p:spPr>
        <p:txBody>
          <a:bodyPr>
            <a:noAutofit/>
          </a:bodyPr>
          <a:lstStyle>
            <a:lvl1pPr marL="0" indent="0" algn="l">
              <a:lnSpc>
                <a:spcPts val="2000"/>
              </a:lnSpc>
              <a:buNone/>
              <a:defRPr sz="1867" baseline="0">
                <a:solidFill>
                  <a:schemeClr val="bg1"/>
                </a:solidFill>
                <a:latin typeface="+mj-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CA" dirty="0"/>
              <a:t>Subheading here</a:t>
            </a:r>
            <a:endParaRPr lang="en-US" dirty="0"/>
          </a:p>
        </p:txBody>
      </p:sp>
      <p:sp>
        <p:nvSpPr>
          <p:cNvPr id="12" name="Slide Number Placeholder 5"/>
          <p:cNvSpPr>
            <a:spLocks noGrp="1"/>
          </p:cNvSpPr>
          <p:nvPr>
            <p:ph type="sldNum" sz="quarter" idx="4"/>
          </p:nvPr>
        </p:nvSpPr>
        <p:spPr>
          <a:xfrm>
            <a:off x="5692619" y="6451417"/>
            <a:ext cx="733581" cy="224203"/>
          </a:xfrm>
          <a:prstGeom prst="rect">
            <a:avLst/>
          </a:prstGeom>
        </p:spPr>
        <p:txBody>
          <a:bodyPr vert="horz" lIns="91440" tIns="45720" rIns="91440" bIns="45720" rtlCol="0" anchor="ctr"/>
          <a:lstStyle>
            <a:lvl1pPr algn="l">
              <a:defRPr sz="933">
                <a:solidFill>
                  <a:schemeClr val="bg1"/>
                </a:solidFill>
              </a:defRPr>
            </a:lvl1pPr>
          </a:lstStyle>
          <a:p>
            <a:pPr algn="ctr"/>
            <a:fld id="{0D0B799E-1F17-A14F-B278-4E00B4AAF8FC}" type="slidenum">
              <a:rPr lang="en-US" smtClean="0"/>
              <a:pPr algn="ctr"/>
              <a:t>‹#›</a:t>
            </a:fld>
            <a:endParaRPr lang="en-US" dirty="0"/>
          </a:p>
        </p:txBody>
      </p:sp>
      <p:sp>
        <p:nvSpPr>
          <p:cNvPr id="9" name="Slide Number Placeholder 5">
            <a:extLst>
              <a:ext uri="{FF2B5EF4-FFF2-40B4-BE49-F238E27FC236}">
                <a16:creationId xmlns:a16="http://schemas.microsoft.com/office/drawing/2014/main" xmlns="" id="{9B76CE5A-14D4-6E4C-880D-0B7B1379A608}"/>
              </a:ext>
            </a:extLst>
          </p:cNvPr>
          <p:cNvSpPr txBox="1">
            <a:spLocks/>
          </p:cNvSpPr>
          <p:nvPr userDrawn="1"/>
        </p:nvSpPr>
        <p:spPr>
          <a:xfrm>
            <a:off x="451752" y="6451417"/>
            <a:ext cx="4509715" cy="224203"/>
          </a:xfrm>
          <a:prstGeom prst="rect">
            <a:avLst/>
          </a:prstGeom>
        </p:spPr>
        <p:txBody>
          <a:bodyPr vert="horz" lIns="121920" tIns="60960" rIns="121920" bIns="60960" rtlCol="0" anchor="ctr"/>
          <a:lstStyle>
            <a:defPPr>
              <a:defRPr lang="en-US"/>
            </a:defPPr>
            <a:lvl1pPr marL="0" algn="l" defTabSz="457200" rtl="0" eaLnBrk="1" latinLnBrk="0" hangingPunct="1">
              <a:defRPr sz="10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indent="0" algn="l" defTabSz="609585" rtl="0" eaLnBrk="1" fontAlgn="auto" latinLnBrk="0" hangingPunct="1">
              <a:lnSpc>
                <a:spcPct val="100000"/>
              </a:lnSpc>
              <a:spcBef>
                <a:spcPts val="0"/>
              </a:spcBef>
              <a:spcAft>
                <a:spcPts val="0"/>
              </a:spcAft>
              <a:buClrTx/>
              <a:buSzTx/>
              <a:buFontTx/>
              <a:buNone/>
              <a:tabLst/>
              <a:defRPr sz="1800">
                <a:solidFill>
                  <a:srgbClr val="000000"/>
                </a:solidFill>
              </a:defRPr>
            </a:pPr>
            <a:r>
              <a:rPr lang="ga-IE" sz="933" b="0" dirty="0">
                <a:solidFill>
                  <a:srgbClr val="FFFFFF"/>
                </a:solidFill>
              </a:rPr>
              <a:t>Confidential. Copyright © Global Solutions 2019. All rights reserved.</a:t>
            </a:r>
          </a:p>
        </p:txBody>
      </p:sp>
      <p:pic>
        <p:nvPicPr>
          <p:cNvPr id="7" name="Picture 6">
            <a:extLst>
              <a:ext uri="{FF2B5EF4-FFF2-40B4-BE49-F238E27FC236}">
                <a16:creationId xmlns:a16="http://schemas.microsoft.com/office/drawing/2014/main" xmlns="" id="{AC95BA5C-9953-A643-8C11-B7098B84BC76}"/>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058400" y="6131615"/>
            <a:ext cx="1786467" cy="625263"/>
          </a:xfrm>
          <a:prstGeom prst="rect">
            <a:avLst/>
          </a:prstGeom>
        </p:spPr>
      </p:pic>
    </p:spTree>
    <p:extLst>
      <p:ext uri="{BB962C8B-B14F-4D97-AF65-F5344CB8AC3E}">
        <p14:creationId xmlns:p14="http://schemas.microsoft.com/office/powerpoint/2010/main" val="1230200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3_General - Top heading [Frost White]">
    <p:bg>
      <p:bgPr>
        <a:solidFill>
          <a:schemeClr val="accent1"/>
        </a:solidFill>
        <a:effectLst/>
      </p:bgPr>
    </p:bg>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585215" y="1672167"/>
            <a:ext cx="10984484" cy="1219200"/>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p:nvSpPr>
        <p:spPr>
          <a:xfrm>
            <a:off x="11774336" y="6512601"/>
            <a:ext cx="309700" cy="215444"/>
          </a:xfrm>
          <a:prstGeom prst="rect">
            <a:avLst/>
          </a:prstGeom>
          <a:noFill/>
        </p:spPr>
        <p:txBody>
          <a:bodyPr wrap="none" rtlCol="0">
            <a:spAutoFit/>
          </a:bodyPr>
          <a:lstStyle/>
          <a:p>
            <a:pPr algn="r" defTabSz="609585"/>
            <a:fld id="{50F92893-D86D-C142-927B-3BA5CCDA5692}" type="slidenum">
              <a:rPr lang="en-US" sz="800">
                <a:solidFill>
                  <a:srgbClr val="FFFFFF"/>
                </a:solidFill>
              </a:rPr>
              <a:pPr algn="r" defTabSz="609585"/>
              <a:t>‹#›</a:t>
            </a:fld>
            <a:endParaRPr lang="en-US" sz="800" dirty="0">
              <a:solidFill>
                <a:srgbClr val="FFFFFF"/>
              </a:solidFill>
            </a:endParaRPr>
          </a:p>
        </p:txBody>
      </p:sp>
      <p:sp>
        <p:nvSpPr>
          <p:cNvPr id="2" name="Title 1"/>
          <p:cNvSpPr>
            <a:spLocks noGrp="1"/>
          </p:cNvSpPr>
          <p:nvPr>
            <p:ph type="title"/>
          </p:nvPr>
        </p:nvSpPr>
        <p:spPr>
          <a:xfrm>
            <a:off x="585217" y="609601"/>
            <a:ext cx="9548047" cy="420564"/>
          </a:xfrm>
        </p:spPr>
        <p:txBody>
          <a:bodyPr/>
          <a:lstStyle>
            <a:lvl1pPr>
              <a:defRPr>
                <a:solidFill>
                  <a:srgbClr val="FFFFFF"/>
                </a:solidFill>
              </a:defRPr>
            </a:lvl1pPr>
          </a:lstStyle>
          <a:p>
            <a:r>
              <a:rPr lang="en-US"/>
              <a:t>Click to edit Master title style</a:t>
            </a:r>
          </a:p>
        </p:txBody>
      </p:sp>
      <p:sp>
        <p:nvSpPr>
          <p:cNvPr id="12" name="Shape 72"/>
          <p:cNvSpPr/>
          <p:nvPr/>
        </p:nvSpPr>
        <p:spPr>
          <a:xfrm rot="5400000">
            <a:off x="9247099" y="3348111"/>
            <a:ext cx="5389883" cy="154017"/>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t" anchorCtr="0">
            <a:spAutoFit/>
          </a:bodyPr>
          <a:lstStyle>
            <a:lvl1pPr marL="342900" indent="-342900" algn="r" defTabSz="457200">
              <a:lnSpc>
                <a:spcPct val="150000"/>
              </a:lnSpc>
              <a:defRPr sz="1400">
                <a:solidFill>
                  <a:srgbClr val="FFFFFF"/>
                </a:solidFill>
                <a:latin typeface="Arial"/>
                <a:ea typeface="Arial"/>
                <a:cs typeface="Arial"/>
                <a:sym typeface="Arial"/>
              </a:defRPr>
            </a:lvl1pPr>
          </a:lstStyle>
          <a:p>
            <a:pPr>
              <a:defRPr sz="1800">
                <a:solidFill>
                  <a:srgbClr val="000000"/>
                </a:solidFill>
              </a:defRPr>
            </a:pPr>
            <a:r>
              <a:rPr lang="ga-IE" sz="667" dirty="0"/>
              <a:t>Copyright © LoyaltyOne 2016. All rights reserved.</a:t>
            </a:r>
            <a:endParaRPr sz="667" dirty="0"/>
          </a:p>
        </p:txBody>
      </p:sp>
    </p:spTree>
    <p:extLst>
      <p:ext uri="{BB962C8B-B14F-4D97-AF65-F5344CB8AC3E}">
        <p14:creationId xmlns:p14="http://schemas.microsoft.com/office/powerpoint/2010/main" val="81955817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3_Sectione Scree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1752" y="2057402"/>
            <a:ext cx="5974448" cy="2364317"/>
          </a:xfrm>
        </p:spPr>
        <p:txBody>
          <a:bodyPr anchor="b" anchorCtr="0">
            <a:normAutofit/>
          </a:bodyPr>
          <a:lstStyle>
            <a:lvl1pPr algn="l">
              <a:lnSpc>
                <a:spcPts val="3333"/>
              </a:lnSpc>
              <a:defRPr sz="3200" b="0" i="0" cap="none">
                <a:solidFill>
                  <a:schemeClr val="bg1"/>
                </a:solidFill>
                <a:latin typeface="+mj-lt"/>
              </a:defRPr>
            </a:lvl1pPr>
          </a:lstStyle>
          <a:p>
            <a:r>
              <a:rPr lang="en-CA" dirty="0"/>
              <a:t>Section screen heading here</a:t>
            </a:r>
            <a:endParaRPr lang="en-US" dirty="0"/>
          </a:p>
        </p:txBody>
      </p:sp>
      <p:sp>
        <p:nvSpPr>
          <p:cNvPr id="3" name="Subtitle 2"/>
          <p:cNvSpPr>
            <a:spLocks noGrp="1"/>
          </p:cNvSpPr>
          <p:nvPr>
            <p:ph type="subTitle" idx="1" hasCustomPrompt="1"/>
          </p:nvPr>
        </p:nvSpPr>
        <p:spPr>
          <a:xfrm>
            <a:off x="451752" y="4529668"/>
            <a:ext cx="5974448" cy="1529113"/>
          </a:xfrm>
        </p:spPr>
        <p:txBody>
          <a:bodyPr>
            <a:noAutofit/>
          </a:bodyPr>
          <a:lstStyle>
            <a:lvl1pPr marL="0" indent="0" algn="l">
              <a:lnSpc>
                <a:spcPts val="2000"/>
              </a:lnSpc>
              <a:buNone/>
              <a:defRPr sz="1867" baseline="0">
                <a:solidFill>
                  <a:schemeClr val="bg1"/>
                </a:solidFill>
                <a:latin typeface="+mj-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CA" dirty="0"/>
              <a:t>Subheading here</a:t>
            </a:r>
            <a:endParaRPr lang="en-US" dirty="0"/>
          </a:p>
        </p:txBody>
      </p:sp>
      <p:sp>
        <p:nvSpPr>
          <p:cNvPr id="12" name="Slide Number Placeholder 5"/>
          <p:cNvSpPr>
            <a:spLocks noGrp="1"/>
          </p:cNvSpPr>
          <p:nvPr>
            <p:ph type="sldNum" sz="quarter" idx="4"/>
          </p:nvPr>
        </p:nvSpPr>
        <p:spPr>
          <a:xfrm>
            <a:off x="5692619" y="6451417"/>
            <a:ext cx="733581" cy="224203"/>
          </a:xfrm>
          <a:prstGeom prst="rect">
            <a:avLst/>
          </a:prstGeom>
        </p:spPr>
        <p:txBody>
          <a:bodyPr vert="horz" lIns="91440" tIns="45720" rIns="91440" bIns="45720" rtlCol="0" anchor="ctr"/>
          <a:lstStyle>
            <a:lvl1pPr algn="l">
              <a:defRPr sz="933">
                <a:solidFill>
                  <a:schemeClr val="bg1"/>
                </a:solidFill>
              </a:defRPr>
            </a:lvl1pPr>
          </a:lstStyle>
          <a:p>
            <a:pPr algn="ctr"/>
            <a:fld id="{0D0B799E-1F17-A14F-B278-4E00B4AAF8FC}" type="slidenum">
              <a:rPr lang="en-US" smtClean="0"/>
              <a:pPr algn="ctr"/>
              <a:t>‹#›</a:t>
            </a:fld>
            <a:endParaRPr lang="en-US" dirty="0"/>
          </a:p>
        </p:txBody>
      </p:sp>
    </p:spTree>
    <p:extLst>
      <p:ext uri="{BB962C8B-B14F-4D97-AF65-F5344CB8AC3E}">
        <p14:creationId xmlns:p14="http://schemas.microsoft.com/office/powerpoint/2010/main" val="170058068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4_Sectione Scree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1752" y="2057402"/>
            <a:ext cx="5974448" cy="2364317"/>
          </a:xfrm>
        </p:spPr>
        <p:txBody>
          <a:bodyPr anchor="b" anchorCtr="0">
            <a:normAutofit/>
          </a:bodyPr>
          <a:lstStyle>
            <a:lvl1pPr algn="l">
              <a:lnSpc>
                <a:spcPts val="3333"/>
              </a:lnSpc>
              <a:defRPr sz="3200" b="0" i="0" cap="none">
                <a:solidFill>
                  <a:schemeClr val="bg1"/>
                </a:solidFill>
                <a:latin typeface="+mj-lt"/>
              </a:defRPr>
            </a:lvl1pPr>
          </a:lstStyle>
          <a:p>
            <a:r>
              <a:rPr lang="en-CA" dirty="0"/>
              <a:t>Section screen heading here</a:t>
            </a:r>
            <a:endParaRPr lang="en-US" dirty="0"/>
          </a:p>
        </p:txBody>
      </p:sp>
      <p:sp>
        <p:nvSpPr>
          <p:cNvPr id="3" name="Subtitle 2"/>
          <p:cNvSpPr>
            <a:spLocks noGrp="1"/>
          </p:cNvSpPr>
          <p:nvPr>
            <p:ph type="subTitle" idx="1" hasCustomPrompt="1"/>
          </p:nvPr>
        </p:nvSpPr>
        <p:spPr>
          <a:xfrm>
            <a:off x="451752" y="4529668"/>
            <a:ext cx="5974448" cy="1529113"/>
          </a:xfrm>
        </p:spPr>
        <p:txBody>
          <a:bodyPr>
            <a:noAutofit/>
          </a:bodyPr>
          <a:lstStyle>
            <a:lvl1pPr marL="0" indent="0" algn="l">
              <a:lnSpc>
                <a:spcPts val="2000"/>
              </a:lnSpc>
              <a:buNone/>
              <a:defRPr sz="1867" baseline="0">
                <a:solidFill>
                  <a:schemeClr val="bg1"/>
                </a:solidFill>
                <a:latin typeface="+mj-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CA" dirty="0"/>
              <a:t>Subheading here</a:t>
            </a:r>
            <a:endParaRPr lang="en-US" dirty="0"/>
          </a:p>
        </p:txBody>
      </p:sp>
      <p:sp>
        <p:nvSpPr>
          <p:cNvPr id="12" name="Slide Number Placeholder 5"/>
          <p:cNvSpPr>
            <a:spLocks noGrp="1"/>
          </p:cNvSpPr>
          <p:nvPr>
            <p:ph type="sldNum" sz="quarter" idx="4"/>
          </p:nvPr>
        </p:nvSpPr>
        <p:spPr>
          <a:xfrm>
            <a:off x="5692619" y="6451417"/>
            <a:ext cx="733581" cy="224203"/>
          </a:xfrm>
          <a:prstGeom prst="rect">
            <a:avLst/>
          </a:prstGeom>
        </p:spPr>
        <p:txBody>
          <a:bodyPr vert="horz" lIns="91440" tIns="45720" rIns="91440" bIns="45720" rtlCol="0" anchor="ctr"/>
          <a:lstStyle>
            <a:lvl1pPr algn="l">
              <a:defRPr sz="933">
                <a:solidFill>
                  <a:schemeClr val="bg1"/>
                </a:solidFill>
              </a:defRPr>
            </a:lvl1pPr>
          </a:lstStyle>
          <a:p>
            <a:pPr algn="ctr"/>
            <a:fld id="{0D0B799E-1F17-A14F-B278-4E00B4AAF8FC}" type="slidenum">
              <a:rPr lang="en-US" smtClean="0"/>
              <a:pPr algn="ctr"/>
              <a:t>‹#›</a:t>
            </a:fld>
            <a:endParaRPr lang="en-US" dirty="0"/>
          </a:p>
        </p:txBody>
      </p:sp>
    </p:spTree>
    <p:extLst>
      <p:ext uri="{BB962C8B-B14F-4D97-AF65-F5344CB8AC3E}">
        <p14:creationId xmlns:p14="http://schemas.microsoft.com/office/powerpoint/2010/main" val="123750800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reserve="1">
  <p:cSld name="5_Sectione Scree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1752" y="2057402"/>
            <a:ext cx="5974448" cy="2364317"/>
          </a:xfrm>
        </p:spPr>
        <p:txBody>
          <a:bodyPr anchor="b" anchorCtr="0">
            <a:normAutofit/>
          </a:bodyPr>
          <a:lstStyle>
            <a:lvl1pPr algn="l">
              <a:lnSpc>
                <a:spcPts val="3333"/>
              </a:lnSpc>
              <a:defRPr sz="3200" b="0" i="0" cap="none">
                <a:solidFill>
                  <a:schemeClr val="bg1"/>
                </a:solidFill>
                <a:latin typeface="+mj-lt"/>
              </a:defRPr>
            </a:lvl1pPr>
          </a:lstStyle>
          <a:p>
            <a:r>
              <a:rPr lang="en-CA" dirty="0"/>
              <a:t>Section screen heading here</a:t>
            </a:r>
            <a:endParaRPr lang="en-US" dirty="0"/>
          </a:p>
        </p:txBody>
      </p:sp>
      <p:sp>
        <p:nvSpPr>
          <p:cNvPr id="3" name="Subtitle 2"/>
          <p:cNvSpPr>
            <a:spLocks noGrp="1"/>
          </p:cNvSpPr>
          <p:nvPr>
            <p:ph type="subTitle" idx="1" hasCustomPrompt="1"/>
          </p:nvPr>
        </p:nvSpPr>
        <p:spPr>
          <a:xfrm>
            <a:off x="451752" y="4529668"/>
            <a:ext cx="5974448" cy="1529113"/>
          </a:xfrm>
        </p:spPr>
        <p:txBody>
          <a:bodyPr>
            <a:noAutofit/>
          </a:bodyPr>
          <a:lstStyle>
            <a:lvl1pPr marL="0" indent="0" algn="l">
              <a:lnSpc>
                <a:spcPts val="2000"/>
              </a:lnSpc>
              <a:buNone/>
              <a:defRPr sz="1867" baseline="0">
                <a:solidFill>
                  <a:schemeClr val="bg1"/>
                </a:solidFill>
                <a:latin typeface="+mj-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CA" dirty="0"/>
              <a:t>Subheading here</a:t>
            </a:r>
            <a:endParaRPr lang="en-US" dirty="0"/>
          </a:p>
        </p:txBody>
      </p:sp>
      <p:sp>
        <p:nvSpPr>
          <p:cNvPr id="12" name="Slide Number Placeholder 5"/>
          <p:cNvSpPr>
            <a:spLocks noGrp="1"/>
          </p:cNvSpPr>
          <p:nvPr>
            <p:ph type="sldNum" sz="quarter" idx="4"/>
          </p:nvPr>
        </p:nvSpPr>
        <p:spPr>
          <a:xfrm>
            <a:off x="5692619" y="6451417"/>
            <a:ext cx="733581" cy="224203"/>
          </a:xfrm>
          <a:prstGeom prst="rect">
            <a:avLst/>
          </a:prstGeom>
        </p:spPr>
        <p:txBody>
          <a:bodyPr vert="horz" lIns="91440" tIns="45720" rIns="91440" bIns="45720" rtlCol="0" anchor="ctr"/>
          <a:lstStyle>
            <a:lvl1pPr algn="l">
              <a:defRPr sz="933">
                <a:solidFill>
                  <a:schemeClr val="bg1"/>
                </a:solidFill>
              </a:defRPr>
            </a:lvl1pPr>
          </a:lstStyle>
          <a:p>
            <a:pPr algn="ctr"/>
            <a:fld id="{0D0B799E-1F17-A14F-B278-4E00B4AAF8FC}" type="slidenum">
              <a:rPr lang="en-US" smtClean="0"/>
              <a:pPr algn="ctr"/>
              <a:t>‹#›</a:t>
            </a:fld>
            <a:endParaRPr lang="en-US" dirty="0"/>
          </a:p>
        </p:txBody>
      </p:sp>
    </p:spTree>
    <p:extLst>
      <p:ext uri="{BB962C8B-B14F-4D97-AF65-F5344CB8AC3E}">
        <p14:creationId xmlns:p14="http://schemas.microsoft.com/office/powerpoint/2010/main" val="373646892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6_Sectione Scree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1752" y="2057402"/>
            <a:ext cx="5974448" cy="2364317"/>
          </a:xfrm>
        </p:spPr>
        <p:txBody>
          <a:bodyPr anchor="b" anchorCtr="0">
            <a:normAutofit/>
          </a:bodyPr>
          <a:lstStyle>
            <a:lvl1pPr algn="l">
              <a:lnSpc>
                <a:spcPts val="3333"/>
              </a:lnSpc>
              <a:defRPr sz="3200" b="0" i="0" cap="none">
                <a:solidFill>
                  <a:schemeClr val="bg1"/>
                </a:solidFill>
                <a:latin typeface="+mj-lt"/>
              </a:defRPr>
            </a:lvl1pPr>
          </a:lstStyle>
          <a:p>
            <a:r>
              <a:rPr lang="en-CA" dirty="0"/>
              <a:t>Section screen heading here</a:t>
            </a:r>
            <a:endParaRPr lang="en-US" dirty="0"/>
          </a:p>
        </p:txBody>
      </p:sp>
      <p:sp>
        <p:nvSpPr>
          <p:cNvPr id="3" name="Subtitle 2"/>
          <p:cNvSpPr>
            <a:spLocks noGrp="1"/>
          </p:cNvSpPr>
          <p:nvPr>
            <p:ph type="subTitle" idx="1" hasCustomPrompt="1"/>
          </p:nvPr>
        </p:nvSpPr>
        <p:spPr>
          <a:xfrm>
            <a:off x="451752" y="4529668"/>
            <a:ext cx="5974448" cy="1529113"/>
          </a:xfrm>
        </p:spPr>
        <p:txBody>
          <a:bodyPr>
            <a:noAutofit/>
          </a:bodyPr>
          <a:lstStyle>
            <a:lvl1pPr marL="0" indent="0" algn="l">
              <a:lnSpc>
                <a:spcPts val="2000"/>
              </a:lnSpc>
              <a:buNone/>
              <a:defRPr sz="1867" baseline="0">
                <a:solidFill>
                  <a:schemeClr val="bg1"/>
                </a:solidFill>
                <a:latin typeface="+mj-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CA" dirty="0"/>
              <a:t>Subheading here</a:t>
            </a:r>
            <a:endParaRPr lang="en-US" dirty="0"/>
          </a:p>
        </p:txBody>
      </p:sp>
      <p:sp>
        <p:nvSpPr>
          <p:cNvPr id="12" name="Slide Number Placeholder 5"/>
          <p:cNvSpPr>
            <a:spLocks noGrp="1"/>
          </p:cNvSpPr>
          <p:nvPr>
            <p:ph type="sldNum" sz="quarter" idx="4"/>
          </p:nvPr>
        </p:nvSpPr>
        <p:spPr>
          <a:xfrm>
            <a:off x="5692619" y="6451417"/>
            <a:ext cx="733581" cy="224203"/>
          </a:xfrm>
          <a:prstGeom prst="rect">
            <a:avLst/>
          </a:prstGeom>
        </p:spPr>
        <p:txBody>
          <a:bodyPr vert="horz" lIns="91440" tIns="45720" rIns="91440" bIns="45720" rtlCol="0" anchor="ctr"/>
          <a:lstStyle>
            <a:lvl1pPr algn="l">
              <a:defRPr sz="933">
                <a:solidFill>
                  <a:schemeClr val="bg1"/>
                </a:solidFill>
              </a:defRPr>
            </a:lvl1pPr>
          </a:lstStyle>
          <a:p>
            <a:pPr algn="ctr"/>
            <a:fld id="{0D0B799E-1F17-A14F-B278-4E00B4AAF8FC}" type="slidenum">
              <a:rPr lang="en-US" smtClean="0"/>
              <a:pPr algn="ctr"/>
              <a:t>‹#›</a:t>
            </a:fld>
            <a:endParaRPr lang="en-US" dirty="0"/>
          </a:p>
        </p:txBody>
      </p:sp>
    </p:spTree>
    <p:extLst>
      <p:ext uri="{BB962C8B-B14F-4D97-AF65-F5344CB8AC3E}">
        <p14:creationId xmlns:p14="http://schemas.microsoft.com/office/powerpoint/2010/main" val="333151403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7_Sectione Screen">
    <p:bg>
      <p:bgPr>
        <a:solidFill>
          <a:schemeClr val="bg1"/>
        </a:solidFill>
        <a:effectLst/>
      </p:bgPr>
    </p:bg>
    <p:spTree>
      <p:nvGrpSpPr>
        <p:cNvPr id="1" name=""/>
        <p:cNvGrpSpPr/>
        <p:nvPr/>
      </p:nvGrpSpPr>
      <p:grpSpPr>
        <a:xfrm>
          <a:off x="0" y="0"/>
          <a:ext cx="0" cy="0"/>
          <a:chOff x="0" y="0"/>
          <a:chExt cx="0" cy="0"/>
        </a:xfrm>
      </p:grpSpPr>
      <p:sp>
        <p:nvSpPr>
          <p:cNvPr id="10" name="Title Placeholder 1"/>
          <p:cNvSpPr>
            <a:spLocks noGrp="1"/>
          </p:cNvSpPr>
          <p:nvPr>
            <p:ph type="title" hasCustomPrompt="1"/>
          </p:nvPr>
        </p:nvSpPr>
        <p:spPr>
          <a:xfrm>
            <a:off x="451752" y="4546600"/>
            <a:ext cx="5974448" cy="1301749"/>
          </a:xfrm>
          <a:prstGeom prst="rect">
            <a:avLst/>
          </a:prstGeom>
        </p:spPr>
        <p:txBody>
          <a:bodyPr vert="horz" lIns="91440" tIns="45720" rIns="91440" bIns="45720" rtlCol="0" anchor="t" anchorCtr="0">
            <a:normAutofit/>
          </a:bodyPr>
          <a:lstStyle>
            <a:lvl1pPr>
              <a:lnSpc>
                <a:spcPts val="2000"/>
              </a:lnSpc>
              <a:defRPr sz="1867" baseline="0">
                <a:solidFill>
                  <a:schemeClr val="tx1"/>
                </a:solidFill>
              </a:defRPr>
            </a:lvl1pPr>
          </a:lstStyle>
          <a:p>
            <a:r>
              <a:rPr lang="en-CA" sz="1867" dirty="0">
                <a:solidFill>
                  <a:srgbClr val="636466"/>
                </a:solidFill>
              </a:rPr>
              <a:t>Subheading here</a:t>
            </a:r>
            <a:endParaRPr lang="en-US" sz="1867" dirty="0">
              <a:solidFill>
                <a:srgbClr val="636466"/>
              </a:solidFill>
            </a:endParaRPr>
          </a:p>
        </p:txBody>
      </p:sp>
      <p:sp>
        <p:nvSpPr>
          <p:cNvPr id="12" name="Subtitle 2"/>
          <p:cNvSpPr>
            <a:spLocks noGrp="1"/>
          </p:cNvSpPr>
          <p:nvPr>
            <p:ph type="subTitle" idx="1" hasCustomPrompt="1"/>
          </p:nvPr>
        </p:nvSpPr>
        <p:spPr>
          <a:xfrm>
            <a:off x="451752" y="2057400"/>
            <a:ext cx="5974448" cy="2370667"/>
          </a:xfrm>
        </p:spPr>
        <p:txBody>
          <a:bodyPr anchor="b" anchorCtr="0">
            <a:normAutofit/>
          </a:bodyPr>
          <a:lstStyle>
            <a:lvl1pPr marL="0" indent="0" algn="l">
              <a:lnSpc>
                <a:spcPts val="3333"/>
              </a:lnSpc>
              <a:spcBef>
                <a:spcPts val="0"/>
              </a:spcBef>
              <a:buNone/>
              <a:defRPr sz="3200" b="0" i="0" cap="none" baseline="0">
                <a:solidFill>
                  <a:schemeClr val="accent1"/>
                </a:solidFill>
                <a:latin typeface="+mj-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CA" dirty="0"/>
              <a:t>Section Screen heading here</a:t>
            </a:r>
            <a:endParaRPr lang="en-US" dirty="0"/>
          </a:p>
        </p:txBody>
      </p:sp>
      <p:sp>
        <p:nvSpPr>
          <p:cNvPr id="8" name="Slide Number Placeholder 5"/>
          <p:cNvSpPr>
            <a:spLocks noGrp="1"/>
          </p:cNvSpPr>
          <p:nvPr>
            <p:ph type="sldNum" sz="quarter" idx="4"/>
          </p:nvPr>
        </p:nvSpPr>
        <p:spPr>
          <a:xfrm>
            <a:off x="5692619" y="6451417"/>
            <a:ext cx="733581" cy="224203"/>
          </a:xfrm>
          <a:prstGeom prst="rect">
            <a:avLst/>
          </a:prstGeom>
        </p:spPr>
        <p:txBody>
          <a:bodyPr vert="horz" lIns="91440" tIns="45720" rIns="91440" bIns="45720" rtlCol="0" anchor="ctr"/>
          <a:lstStyle>
            <a:lvl1pPr algn="l">
              <a:defRPr sz="933">
                <a:solidFill>
                  <a:schemeClr val="bg1">
                    <a:lumMod val="50000"/>
                  </a:schemeClr>
                </a:solidFill>
              </a:defRPr>
            </a:lvl1pPr>
          </a:lstStyle>
          <a:p>
            <a:pPr algn="ctr"/>
            <a:fld id="{0D0B799E-1F17-A14F-B278-4E00B4AAF8FC}" type="slidenum">
              <a:rPr lang="en-US" smtClean="0"/>
              <a:pPr algn="ctr"/>
              <a:t>‹#›</a:t>
            </a:fld>
            <a:endParaRPr lang="en-US" dirty="0"/>
          </a:p>
        </p:txBody>
      </p:sp>
      <p:sp>
        <p:nvSpPr>
          <p:cNvPr id="11" name="Slide Number Placeholder 5">
            <a:extLst>
              <a:ext uri="{FF2B5EF4-FFF2-40B4-BE49-F238E27FC236}">
                <a16:creationId xmlns:a16="http://schemas.microsoft.com/office/drawing/2014/main" xmlns="" id="{960CFDC2-07CF-D54E-BDFA-E6D5EABD7311}"/>
              </a:ext>
            </a:extLst>
          </p:cNvPr>
          <p:cNvSpPr txBox="1">
            <a:spLocks/>
          </p:cNvSpPr>
          <p:nvPr userDrawn="1"/>
        </p:nvSpPr>
        <p:spPr>
          <a:xfrm>
            <a:off x="451752" y="6451417"/>
            <a:ext cx="4509715" cy="224203"/>
          </a:xfrm>
          <a:prstGeom prst="rect">
            <a:avLst/>
          </a:prstGeom>
        </p:spPr>
        <p:txBody>
          <a:bodyPr vert="horz" lIns="121920" tIns="60960" rIns="121920" bIns="60960" rtlCol="0" anchor="ctr"/>
          <a:lstStyle>
            <a:defPPr>
              <a:defRPr lang="en-US"/>
            </a:defPPr>
            <a:lvl1pPr marL="0" algn="l" defTabSz="457200" rtl="0" eaLnBrk="1" latinLnBrk="0" hangingPunct="1">
              <a:defRPr sz="10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indent="0" algn="l" defTabSz="609585" rtl="0" eaLnBrk="1" fontAlgn="auto" latinLnBrk="0" hangingPunct="1">
              <a:lnSpc>
                <a:spcPct val="100000"/>
              </a:lnSpc>
              <a:spcBef>
                <a:spcPts val="0"/>
              </a:spcBef>
              <a:spcAft>
                <a:spcPts val="0"/>
              </a:spcAft>
              <a:buClrTx/>
              <a:buSzTx/>
              <a:buFontTx/>
              <a:buNone/>
              <a:tabLst/>
              <a:defRPr sz="1800">
                <a:solidFill>
                  <a:srgbClr val="000000"/>
                </a:solidFill>
              </a:defRPr>
            </a:pPr>
            <a:r>
              <a:rPr lang="ga-IE" sz="933" b="0" dirty="0">
                <a:solidFill>
                  <a:schemeClr val="bg1">
                    <a:lumMod val="50000"/>
                  </a:schemeClr>
                </a:solidFill>
              </a:rPr>
              <a:t>Confidential. Copyright © Global Solutions 2019. All rights reserved.</a:t>
            </a:r>
          </a:p>
        </p:txBody>
      </p:sp>
      <p:pic>
        <p:nvPicPr>
          <p:cNvPr id="7" name="Picture 6">
            <a:extLst>
              <a:ext uri="{FF2B5EF4-FFF2-40B4-BE49-F238E27FC236}">
                <a16:creationId xmlns:a16="http://schemas.microsoft.com/office/drawing/2014/main" xmlns="" id="{275E3CB4-22AE-474F-8C5F-4BCDD902BB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058400" y="6131615"/>
            <a:ext cx="1786467" cy="625264"/>
          </a:xfrm>
          <a:prstGeom prst="rect">
            <a:avLst/>
          </a:prstGeom>
        </p:spPr>
      </p:pic>
    </p:spTree>
    <p:extLst>
      <p:ext uri="{BB962C8B-B14F-4D97-AF65-F5344CB8AC3E}">
        <p14:creationId xmlns:p14="http://schemas.microsoft.com/office/powerpoint/2010/main" val="181602713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8_Sectione Scree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1752" y="2057402"/>
            <a:ext cx="5974448" cy="2364317"/>
          </a:xfrm>
        </p:spPr>
        <p:txBody>
          <a:bodyPr anchor="b" anchorCtr="0">
            <a:normAutofit/>
          </a:bodyPr>
          <a:lstStyle>
            <a:lvl1pPr algn="l">
              <a:lnSpc>
                <a:spcPts val="3333"/>
              </a:lnSpc>
              <a:defRPr sz="3200" b="0" i="0" cap="none">
                <a:solidFill>
                  <a:schemeClr val="bg1"/>
                </a:solidFill>
                <a:latin typeface="+mj-lt"/>
              </a:defRPr>
            </a:lvl1pPr>
          </a:lstStyle>
          <a:p>
            <a:r>
              <a:rPr lang="en-CA" dirty="0"/>
              <a:t>Section screen heading here</a:t>
            </a:r>
            <a:endParaRPr lang="en-US" dirty="0"/>
          </a:p>
        </p:txBody>
      </p:sp>
      <p:sp>
        <p:nvSpPr>
          <p:cNvPr id="3" name="Subtitle 2"/>
          <p:cNvSpPr>
            <a:spLocks noGrp="1"/>
          </p:cNvSpPr>
          <p:nvPr>
            <p:ph type="subTitle" idx="1" hasCustomPrompt="1"/>
          </p:nvPr>
        </p:nvSpPr>
        <p:spPr>
          <a:xfrm>
            <a:off x="451752" y="4529668"/>
            <a:ext cx="5974448" cy="1529113"/>
          </a:xfrm>
        </p:spPr>
        <p:txBody>
          <a:bodyPr>
            <a:noAutofit/>
          </a:bodyPr>
          <a:lstStyle>
            <a:lvl1pPr marL="0" indent="0" algn="l">
              <a:lnSpc>
                <a:spcPts val="2000"/>
              </a:lnSpc>
              <a:buNone/>
              <a:defRPr sz="1867" baseline="0">
                <a:solidFill>
                  <a:schemeClr val="bg1"/>
                </a:solidFill>
                <a:latin typeface="+mj-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CA" dirty="0"/>
              <a:t>Subheading here</a:t>
            </a:r>
            <a:endParaRPr lang="en-US" dirty="0"/>
          </a:p>
        </p:txBody>
      </p:sp>
      <p:sp>
        <p:nvSpPr>
          <p:cNvPr id="12" name="Slide Number Placeholder 5"/>
          <p:cNvSpPr>
            <a:spLocks noGrp="1"/>
          </p:cNvSpPr>
          <p:nvPr>
            <p:ph type="sldNum" sz="quarter" idx="4"/>
          </p:nvPr>
        </p:nvSpPr>
        <p:spPr>
          <a:xfrm>
            <a:off x="5692619" y="6451417"/>
            <a:ext cx="733581" cy="224203"/>
          </a:xfrm>
          <a:prstGeom prst="rect">
            <a:avLst/>
          </a:prstGeom>
        </p:spPr>
        <p:txBody>
          <a:bodyPr vert="horz" lIns="91440" tIns="45720" rIns="91440" bIns="45720" rtlCol="0" anchor="ctr"/>
          <a:lstStyle>
            <a:lvl1pPr algn="l">
              <a:defRPr sz="933">
                <a:solidFill>
                  <a:schemeClr val="bg1"/>
                </a:solidFill>
              </a:defRPr>
            </a:lvl1pPr>
          </a:lstStyle>
          <a:p>
            <a:pPr algn="ctr"/>
            <a:fld id="{0D0B799E-1F17-A14F-B278-4E00B4AAF8FC}" type="slidenum">
              <a:rPr lang="en-US" smtClean="0"/>
              <a:pPr algn="ctr"/>
              <a:t>‹#›</a:t>
            </a:fld>
            <a:endParaRPr lang="en-US" dirty="0"/>
          </a:p>
        </p:txBody>
      </p:sp>
      <p:sp>
        <p:nvSpPr>
          <p:cNvPr id="9" name="Slide Number Placeholder 5">
            <a:extLst>
              <a:ext uri="{FF2B5EF4-FFF2-40B4-BE49-F238E27FC236}">
                <a16:creationId xmlns:a16="http://schemas.microsoft.com/office/drawing/2014/main" xmlns="" id="{A75B3BE7-B192-D943-B32C-9759EF305FF1}"/>
              </a:ext>
            </a:extLst>
          </p:cNvPr>
          <p:cNvSpPr txBox="1">
            <a:spLocks/>
          </p:cNvSpPr>
          <p:nvPr userDrawn="1"/>
        </p:nvSpPr>
        <p:spPr>
          <a:xfrm>
            <a:off x="451752" y="6451417"/>
            <a:ext cx="4509715" cy="224203"/>
          </a:xfrm>
          <a:prstGeom prst="rect">
            <a:avLst/>
          </a:prstGeom>
        </p:spPr>
        <p:txBody>
          <a:bodyPr vert="horz" lIns="121920" tIns="60960" rIns="121920" bIns="60960" rtlCol="0" anchor="ctr"/>
          <a:lstStyle>
            <a:defPPr>
              <a:defRPr lang="en-US"/>
            </a:defPPr>
            <a:lvl1pPr marL="0" algn="l" defTabSz="457200" rtl="0" eaLnBrk="1" latinLnBrk="0" hangingPunct="1">
              <a:defRPr sz="10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indent="0" algn="l" defTabSz="609585" rtl="0" eaLnBrk="1" fontAlgn="auto" latinLnBrk="0" hangingPunct="1">
              <a:lnSpc>
                <a:spcPct val="100000"/>
              </a:lnSpc>
              <a:spcBef>
                <a:spcPts val="0"/>
              </a:spcBef>
              <a:spcAft>
                <a:spcPts val="0"/>
              </a:spcAft>
              <a:buClrTx/>
              <a:buSzTx/>
              <a:buFontTx/>
              <a:buNone/>
              <a:tabLst/>
              <a:defRPr sz="1800">
                <a:solidFill>
                  <a:srgbClr val="000000"/>
                </a:solidFill>
              </a:defRPr>
            </a:pPr>
            <a:r>
              <a:rPr lang="ga-IE" sz="933" b="0" dirty="0">
                <a:solidFill>
                  <a:srgbClr val="FFFFFF"/>
                </a:solidFill>
              </a:rPr>
              <a:t>Confidential. Copyright © Global Solutions 2019. All rights reserved.</a:t>
            </a:r>
          </a:p>
        </p:txBody>
      </p:sp>
      <p:pic>
        <p:nvPicPr>
          <p:cNvPr id="7" name="Picture 6">
            <a:extLst>
              <a:ext uri="{FF2B5EF4-FFF2-40B4-BE49-F238E27FC236}">
                <a16:creationId xmlns:a16="http://schemas.microsoft.com/office/drawing/2014/main" xmlns="" id="{EB53FEDB-A6E7-6048-95D2-4724967DA46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058400" y="6131615"/>
            <a:ext cx="1786467" cy="625263"/>
          </a:xfrm>
          <a:prstGeom prst="rect">
            <a:avLst/>
          </a:prstGeom>
        </p:spPr>
      </p:pic>
    </p:spTree>
    <p:extLst>
      <p:ext uri="{BB962C8B-B14F-4D97-AF65-F5344CB8AC3E}">
        <p14:creationId xmlns:p14="http://schemas.microsoft.com/office/powerpoint/2010/main" val="289924005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ppendix">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51752" y="3600451"/>
            <a:ext cx="5974448" cy="1272996"/>
          </a:xfrm>
        </p:spPr>
        <p:txBody>
          <a:bodyPr>
            <a:normAutofit/>
          </a:bodyPr>
          <a:lstStyle>
            <a:lvl1pPr marL="0" indent="0" algn="l">
              <a:lnSpc>
                <a:spcPts val="2000"/>
              </a:lnSpc>
              <a:buNone/>
              <a:defRPr sz="1867">
                <a:solidFill>
                  <a:srgbClr val="FFFFFF"/>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CA" dirty="0"/>
              <a:t>Click to add text</a:t>
            </a:r>
            <a:endParaRPr lang="en-US" dirty="0"/>
          </a:p>
        </p:txBody>
      </p:sp>
      <p:sp>
        <p:nvSpPr>
          <p:cNvPr id="11" name="Title 1"/>
          <p:cNvSpPr txBox="1">
            <a:spLocks/>
          </p:cNvSpPr>
          <p:nvPr userDrawn="1"/>
        </p:nvSpPr>
        <p:spPr>
          <a:xfrm>
            <a:off x="451752" y="2076452"/>
            <a:ext cx="10495648" cy="1470025"/>
          </a:xfrm>
          <a:prstGeom prst="rect">
            <a:avLst/>
          </a:prstGeom>
        </p:spPr>
        <p:txBody>
          <a:bodyPr vert="horz" lIns="121920" tIns="60960" rIns="121920" bIns="60960" rtlCol="0" anchor="b" anchorCtr="0">
            <a:normAutofit/>
          </a:bodyPr>
          <a:lstStyle>
            <a:lvl1pPr algn="l" defTabSz="457200" rtl="0" eaLnBrk="1" latinLnBrk="0" hangingPunct="1">
              <a:spcBef>
                <a:spcPct val="0"/>
              </a:spcBef>
              <a:buNone/>
              <a:defRPr sz="2200" kern="1200">
                <a:solidFill>
                  <a:schemeClr val="accent1"/>
                </a:solidFill>
                <a:latin typeface="+mj-lt"/>
                <a:ea typeface="+mj-ea"/>
                <a:cs typeface="+mj-cs"/>
              </a:defRPr>
            </a:lvl1pPr>
          </a:lstStyle>
          <a:p>
            <a:r>
              <a:rPr lang="en-US" sz="4267" dirty="0">
                <a:solidFill>
                  <a:schemeClr val="bg1"/>
                </a:solidFill>
              </a:rPr>
              <a:t>Appendix</a:t>
            </a:r>
          </a:p>
        </p:txBody>
      </p:sp>
      <p:sp>
        <p:nvSpPr>
          <p:cNvPr id="9" name="Slide Number Placeholder 5"/>
          <p:cNvSpPr>
            <a:spLocks noGrp="1"/>
          </p:cNvSpPr>
          <p:nvPr>
            <p:ph type="sldNum" sz="quarter" idx="4"/>
          </p:nvPr>
        </p:nvSpPr>
        <p:spPr>
          <a:xfrm>
            <a:off x="5692619" y="6451417"/>
            <a:ext cx="733581" cy="224203"/>
          </a:xfrm>
          <a:prstGeom prst="rect">
            <a:avLst/>
          </a:prstGeom>
        </p:spPr>
        <p:txBody>
          <a:bodyPr vert="horz" lIns="91440" tIns="45720" rIns="91440" bIns="45720" rtlCol="0" anchor="ctr"/>
          <a:lstStyle>
            <a:lvl1pPr algn="l">
              <a:defRPr sz="933">
                <a:solidFill>
                  <a:srgbClr val="FFFFFF"/>
                </a:solidFill>
              </a:defRPr>
            </a:lvl1pPr>
          </a:lstStyle>
          <a:p>
            <a:pPr algn="ctr"/>
            <a:fld id="{0D0B799E-1F17-A14F-B278-4E00B4AAF8FC}" type="slidenum">
              <a:rPr lang="en-US" smtClean="0"/>
              <a:pPr algn="ctr"/>
              <a:t>‹#›</a:t>
            </a:fld>
            <a:endParaRPr lang="en-US" dirty="0"/>
          </a:p>
        </p:txBody>
      </p:sp>
      <p:sp>
        <p:nvSpPr>
          <p:cNvPr id="10" name="Slide Number Placeholder 5">
            <a:extLst>
              <a:ext uri="{FF2B5EF4-FFF2-40B4-BE49-F238E27FC236}">
                <a16:creationId xmlns:a16="http://schemas.microsoft.com/office/drawing/2014/main" xmlns="" id="{EE7E544A-E2EE-CA4B-97FA-9DD096700BB2}"/>
              </a:ext>
            </a:extLst>
          </p:cNvPr>
          <p:cNvSpPr txBox="1">
            <a:spLocks/>
          </p:cNvSpPr>
          <p:nvPr userDrawn="1"/>
        </p:nvSpPr>
        <p:spPr>
          <a:xfrm>
            <a:off x="451752" y="6451417"/>
            <a:ext cx="4509715" cy="224203"/>
          </a:xfrm>
          <a:prstGeom prst="rect">
            <a:avLst/>
          </a:prstGeom>
        </p:spPr>
        <p:txBody>
          <a:bodyPr vert="horz" lIns="121920" tIns="60960" rIns="121920" bIns="60960" rtlCol="0" anchor="ctr"/>
          <a:lstStyle>
            <a:defPPr>
              <a:defRPr lang="en-US"/>
            </a:defPPr>
            <a:lvl1pPr marL="0" algn="l" defTabSz="457200" rtl="0" eaLnBrk="1" latinLnBrk="0" hangingPunct="1">
              <a:defRPr sz="10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indent="0" algn="l" defTabSz="609585" rtl="0" eaLnBrk="1" fontAlgn="auto" latinLnBrk="0" hangingPunct="1">
              <a:lnSpc>
                <a:spcPct val="100000"/>
              </a:lnSpc>
              <a:spcBef>
                <a:spcPts val="0"/>
              </a:spcBef>
              <a:spcAft>
                <a:spcPts val="0"/>
              </a:spcAft>
              <a:buClrTx/>
              <a:buSzTx/>
              <a:buFontTx/>
              <a:buNone/>
              <a:tabLst/>
              <a:defRPr sz="1800">
                <a:solidFill>
                  <a:srgbClr val="000000"/>
                </a:solidFill>
              </a:defRPr>
            </a:pPr>
            <a:r>
              <a:rPr lang="ga-IE" sz="933" b="0" dirty="0">
                <a:solidFill>
                  <a:srgbClr val="FFFFFF"/>
                </a:solidFill>
              </a:rPr>
              <a:t>Confidential. Copyright © Global Solutions 2019. All rights reserved.</a:t>
            </a:r>
          </a:p>
        </p:txBody>
      </p:sp>
      <p:pic>
        <p:nvPicPr>
          <p:cNvPr id="7" name="Picture 6">
            <a:extLst>
              <a:ext uri="{FF2B5EF4-FFF2-40B4-BE49-F238E27FC236}">
                <a16:creationId xmlns:a16="http://schemas.microsoft.com/office/drawing/2014/main" xmlns="" id="{51C21742-629C-3D4B-97B6-30BA07ACB33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058400" y="6131615"/>
            <a:ext cx="1786467" cy="625263"/>
          </a:xfrm>
          <a:prstGeom prst="rect">
            <a:avLst/>
          </a:prstGeom>
        </p:spPr>
      </p:pic>
    </p:spTree>
    <p:extLst>
      <p:ext uri="{BB962C8B-B14F-4D97-AF65-F5344CB8AC3E}">
        <p14:creationId xmlns:p14="http://schemas.microsoft.com/office/powerpoint/2010/main" val="115796776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End Scree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Rectangle 10"/>
          <p:cNvSpPr/>
          <p:nvPr userDrawn="1"/>
        </p:nvSpPr>
        <p:spPr>
          <a:xfrm>
            <a:off x="0" y="4963584"/>
            <a:ext cx="12192000" cy="18944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4" name="Picture 13" descr="BaseBar.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4709735"/>
            <a:ext cx="12192000" cy="686592"/>
          </a:xfrm>
          <a:prstGeom prst="rect">
            <a:avLst/>
          </a:prstGeom>
        </p:spPr>
      </p:pic>
      <p:sp>
        <p:nvSpPr>
          <p:cNvPr id="9" name="Title 1"/>
          <p:cNvSpPr txBox="1">
            <a:spLocks/>
          </p:cNvSpPr>
          <p:nvPr userDrawn="1"/>
        </p:nvSpPr>
        <p:spPr>
          <a:xfrm>
            <a:off x="451752" y="2811463"/>
            <a:ext cx="5974448" cy="1470025"/>
          </a:xfrm>
          <a:prstGeom prst="rect">
            <a:avLst/>
          </a:prstGeom>
        </p:spPr>
        <p:txBody>
          <a:bodyPr vert="horz" lIns="121920" tIns="60960" rIns="121920" bIns="60960" rtlCol="0" anchor="b" anchorCtr="0">
            <a:normAutofit/>
          </a:bodyPr>
          <a:lstStyle>
            <a:lvl1pPr algn="l" defTabSz="457200" rtl="0" eaLnBrk="1" latinLnBrk="0" hangingPunct="1">
              <a:spcBef>
                <a:spcPct val="0"/>
              </a:spcBef>
              <a:buNone/>
              <a:defRPr sz="2200" kern="1200">
                <a:solidFill>
                  <a:schemeClr val="accent1"/>
                </a:solidFill>
                <a:latin typeface="+mj-lt"/>
                <a:ea typeface="+mj-ea"/>
                <a:cs typeface="+mj-cs"/>
              </a:defRPr>
            </a:lvl1pPr>
          </a:lstStyle>
          <a:p>
            <a:r>
              <a:rPr lang="en-US" sz="4267" dirty="0">
                <a:solidFill>
                  <a:schemeClr val="bg1"/>
                </a:solidFill>
              </a:rPr>
              <a:t>Thank you</a:t>
            </a:r>
          </a:p>
        </p:txBody>
      </p:sp>
      <p:sp>
        <p:nvSpPr>
          <p:cNvPr id="15" name="Title 1"/>
          <p:cNvSpPr txBox="1">
            <a:spLocks/>
          </p:cNvSpPr>
          <p:nvPr userDrawn="1"/>
        </p:nvSpPr>
        <p:spPr>
          <a:xfrm>
            <a:off x="451752" y="4955647"/>
            <a:ext cx="5974448" cy="1309687"/>
          </a:xfrm>
          <a:prstGeom prst="rect">
            <a:avLst/>
          </a:prstGeom>
        </p:spPr>
        <p:txBody>
          <a:bodyPr vert="horz" lIns="121920" tIns="60960" rIns="121920" bIns="60960" rtlCol="0" anchor="t" anchorCtr="0">
            <a:normAutofit/>
          </a:bodyPr>
          <a:lstStyle>
            <a:lvl1pPr algn="l" defTabSz="457200" rtl="0" eaLnBrk="1" latinLnBrk="0" hangingPunct="1">
              <a:spcBef>
                <a:spcPct val="0"/>
              </a:spcBef>
              <a:buNone/>
              <a:defRPr sz="2200" kern="1200">
                <a:solidFill>
                  <a:schemeClr val="accent1"/>
                </a:solidFill>
                <a:latin typeface="+mj-lt"/>
                <a:ea typeface="+mj-ea"/>
                <a:cs typeface="+mj-cs"/>
              </a:defRPr>
            </a:lvl1pPr>
          </a:lstStyle>
          <a:p>
            <a:r>
              <a:rPr lang="en-CA" sz="1600" dirty="0">
                <a:solidFill>
                  <a:srgbClr val="636466"/>
                </a:solidFill>
              </a:rPr>
              <a:t>Click to add contact info</a:t>
            </a:r>
            <a:endParaRPr lang="en-US" sz="1600" dirty="0">
              <a:solidFill>
                <a:schemeClr val="bg1"/>
              </a:solidFill>
            </a:endParaRPr>
          </a:p>
        </p:txBody>
      </p:sp>
      <p:sp>
        <p:nvSpPr>
          <p:cNvPr id="12" name="Slide Number Placeholder 5"/>
          <p:cNvSpPr>
            <a:spLocks noGrp="1"/>
          </p:cNvSpPr>
          <p:nvPr userDrawn="1">
            <p:ph type="sldNum" sz="quarter" idx="4"/>
          </p:nvPr>
        </p:nvSpPr>
        <p:spPr>
          <a:xfrm>
            <a:off x="5692619" y="6451417"/>
            <a:ext cx="733581" cy="224203"/>
          </a:xfrm>
          <a:prstGeom prst="rect">
            <a:avLst/>
          </a:prstGeom>
        </p:spPr>
        <p:txBody>
          <a:bodyPr vert="horz" lIns="91440" tIns="45720" rIns="91440" bIns="45720" rtlCol="0" anchor="ctr"/>
          <a:lstStyle>
            <a:lvl1pPr algn="l">
              <a:defRPr sz="933">
                <a:solidFill>
                  <a:schemeClr val="bg1">
                    <a:lumMod val="50000"/>
                  </a:schemeClr>
                </a:solidFill>
              </a:defRPr>
            </a:lvl1pPr>
          </a:lstStyle>
          <a:p>
            <a:pPr algn="ctr"/>
            <a:fld id="{0D0B799E-1F17-A14F-B278-4E00B4AAF8FC}" type="slidenum">
              <a:rPr lang="en-US" smtClean="0"/>
              <a:pPr algn="ctr"/>
              <a:t>‹#›</a:t>
            </a:fld>
            <a:endParaRPr lang="en-US" dirty="0"/>
          </a:p>
        </p:txBody>
      </p:sp>
      <p:sp>
        <p:nvSpPr>
          <p:cNvPr id="18" name="Slide Number Placeholder 5">
            <a:extLst>
              <a:ext uri="{FF2B5EF4-FFF2-40B4-BE49-F238E27FC236}">
                <a16:creationId xmlns:a16="http://schemas.microsoft.com/office/drawing/2014/main" xmlns="" id="{822D1A16-541E-2446-8A68-8773B788B3FA}"/>
              </a:ext>
            </a:extLst>
          </p:cNvPr>
          <p:cNvSpPr txBox="1">
            <a:spLocks/>
          </p:cNvSpPr>
          <p:nvPr userDrawn="1"/>
        </p:nvSpPr>
        <p:spPr>
          <a:xfrm>
            <a:off x="451752" y="6451417"/>
            <a:ext cx="4509715" cy="224203"/>
          </a:xfrm>
          <a:prstGeom prst="rect">
            <a:avLst/>
          </a:prstGeom>
        </p:spPr>
        <p:txBody>
          <a:bodyPr vert="horz" lIns="121920" tIns="60960" rIns="121920" bIns="60960" rtlCol="0" anchor="ctr"/>
          <a:lstStyle>
            <a:defPPr>
              <a:defRPr lang="en-US"/>
            </a:defPPr>
            <a:lvl1pPr marL="0" algn="l" defTabSz="457200" rtl="0" eaLnBrk="1" latinLnBrk="0" hangingPunct="1">
              <a:defRPr sz="10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indent="0" algn="l" defTabSz="609585" rtl="0" eaLnBrk="1" fontAlgn="auto" latinLnBrk="0" hangingPunct="1">
              <a:lnSpc>
                <a:spcPct val="100000"/>
              </a:lnSpc>
              <a:spcBef>
                <a:spcPts val="0"/>
              </a:spcBef>
              <a:spcAft>
                <a:spcPts val="0"/>
              </a:spcAft>
              <a:buClrTx/>
              <a:buSzTx/>
              <a:buFontTx/>
              <a:buNone/>
              <a:tabLst/>
              <a:defRPr sz="1800">
                <a:solidFill>
                  <a:srgbClr val="000000"/>
                </a:solidFill>
              </a:defRPr>
            </a:pPr>
            <a:r>
              <a:rPr lang="ga-IE" sz="933" b="0" dirty="0">
                <a:solidFill>
                  <a:schemeClr val="bg1">
                    <a:lumMod val="50000"/>
                  </a:schemeClr>
                </a:solidFill>
              </a:rPr>
              <a:t>Confidential. Copyright © Global Solutions 2019. All rights reserved.</a:t>
            </a:r>
          </a:p>
        </p:txBody>
      </p:sp>
      <p:pic>
        <p:nvPicPr>
          <p:cNvPr id="10" name="Picture 9">
            <a:extLst>
              <a:ext uri="{FF2B5EF4-FFF2-40B4-BE49-F238E27FC236}">
                <a16:creationId xmlns:a16="http://schemas.microsoft.com/office/drawing/2014/main" xmlns="" id="{0A110D0A-1CB7-984B-AFE3-57BE3D6A1DD6}"/>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865534" y="4846910"/>
            <a:ext cx="3979333" cy="1392767"/>
          </a:xfrm>
          <a:prstGeom prst="rect">
            <a:avLst/>
          </a:prstGeom>
        </p:spPr>
      </p:pic>
    </p:spTree>
    <p:extLst>
      <p:ext uri="{BB962C8B-B14F-4D97-AF65-F5344CB8AC3E}">
        <p14:creationId xmlns:p14="http://schemas.microsoft.com/office/powerpoint/2010/main" val="370607719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Screen 1b">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xmlns="" id="{F47D87D9-C52A-4198-84E0-30054FE59DE1}"/>
              </a:ext>
            </a:extLst>
          </p:cNvPr>
          <p:cNvGraphicFramePr>
            <a:graphicFrameLocks noChangeAspect="1"/>
          </p:cNvGraphicFramePr>
          <p:nvPr userDrawn="1">
            <p:custDataLst>
              <p:tags r:id="rId2"/>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12315" name="think-cell Slide" r:id="rId4" imgW="360" imgH="360" progId="TCLayout.ActiveDocument.1">
                  <p:embed/>
                </p:oleObj>
              </mc:Choice>
              <mc:Fallback>
                <p:oleObj name="think-cell Slide" r:id="rId4" imgW="360" imgH="360" progId="TCLayout.ActiveDocument.1">
                  <p:embed/>
                  <p:pic>
                    <p:nvPicPr>
                      <p:cNvPr id="2" name="Object 1" hidden="1">
                        <a:extLst>
                          <a:ext uri="{FF2B5EF4-FFF2-40B4-BE49-F238E27FC236}">
                            <a16:creationId xmlns:a16="http://schemas.microsoft.com/office/drawing/2014/main" xmlns="" id="{F47D87D9-C52A-4198-84E0-30054FE59DE1}"/>
                          </a:ext>
                        </a:extLst>
                      </p:cNvPr>
                      <p:cNvPicPr/>
                      <p:nvPr/>
                    </p:nvPicPr>
                    <p:blipFill>
                      <a:blip r:embed="rId5"/>
                      <a:stretch>
                        <a:fillRect/>
                      </a:stretch>
                    </p:blipFill>
                    <p:spPr>
                      <a:xfrm>
                        <a:off x="2118" y="2118"/>
                        <a:ext cx="2116" cy="2116"/>
                      </a:xfrm>
                      <a:prstGeom prst="rect">
                        <a:avLst/>
                      </a:prstGeom>
                    </p:spPr>
                  </p:pic>
                </p:oleObj>
              </mc:Fallback>
            </mc:AlternateContent>
          </a:graphicData>
        </a:graphic>
      </p:graphicFrame>
      <p:sp>
        <p:nvSpPr>
          <p:cNvPr id="7" name="Title 1"/>
          <p:cNvSpPr>
            <a:spLocks noGrp="1"/>
          </p:cNvSpPr>
          <p:nvPr>
            <p:ph type="title"/>
          </p:nvPr>
        </p:nvSpPr>
        <p:spPr>
          <a:xfrm>
            <a:off x="451752" y="73711"/>
            <a:ext cx="11393115" cy="1143000"/>
          </a:xfrm>
        </p:spPr>
        <p:txBody>
          <a:bodyPr/>
          <a:lstStyle/>
          <a:p>
            <a:r>
              <a:rPr lang="en-CA"/>
              <a:t>Click to edit Master title style</a:t>
            </a:r>
            <a:endParaRPr lang="en-US" dirty="0"/>
          </a:p>
        </p:txBody>
      </p:sp>
      <p:sp>
        <p:nvSpPr>
          <p:cNvPr id="8" name="Content Placeholder 2"/>
          <p:cNvSpPr>
            <a:spLocks noGrp="1"/>
          </p:cNvSpPr>
          <p:nvPr>
            <p:ph idx="1"/>
          </p:nvPr>
        </p:nvSpPr>
        <p:spPr>
          <a:xfrm>
            <a:off x="451752" y="1399273"/>
            <a:ext cx="11393115" cy="4525963"/>
          </a:xfrm>
        </p:spPr>
        <p:txBody>
          <a:bodyPr/>
          <a:lstStyle/>
          <a:p>
            <a:pPr lvl="0"/>
            <a:r>
              <a:rPr lang="en-CA"/>
              <a:t>Click to edit Master text styles</a:t>
            </a:r>
          </a:p>
          <a:p>
            <a:pPr lvl="1"/>
            <a:r>
              <a:rPr lang="en-CA"/>
              <a:t>Second level</a:t>
            </a:r>
          </a:p>
          <a:p>
            <a:pPr lvl="2"/>
            <a:r>
              <a:rPr lang="en-CA"/>
              <a:t>Third level</a:t>
            </a:r>
          </a:p>
        </p:txBody>
      </p:sp>
      <p:sp>
        <p:nvSpPr>
          <p:cNvPr id="10" name="Slide Number Placeholder 5"/>
          <p:cNvSpPr>
            <a:spLocks noGrp="1"/>
          </p:cNvSpPr>
          <p:nvPr>
            <p:ph type="sldNum" sz="quarter" idx="4"/>
          </p:nvPr>
        </p:nvSpPr>
        <p:spPr>
          <a:xfrm>
            <a:off x="5692619" y="6451417"/>
            <a:ext cx="733581" cy="224203"/>
          </a:xfrm>
          <a:prstGeom prst="rect">
            <a:avLst/>
          </a:prstGeom>
        </p:spPr>
        <p:txBody>
          <a:bodyPr vert="horz" lIns="91440" tIns="45720" rIns="91440" bIns="45720" rtlCol="0" anchor="ctr"/>
          <a:lstStyle>
            <a:lvl1pPr algn="l">
              <a:defRPr sz="933">
                <a:solidFill>
                  <a:schemeClr val="bg1">
                    <a:lumMod val="50000"/>
                  </a:schemeClr>
                </a:solidFill>
              </a:defRPr>
            </a:lvl1pPr>
          </a:lstStyle>
          <a:p>
            <a:pPr algn="ctr"/>
            <a:fld id="{0D0B799E-1F17-A14F-B278-4E00B4AAF8FC}" type="slidenum">
              <a:rPr lang="en-US" smtClean="0"/>
              <a:pPr algn="ctr"/>
              <a:t>‹#›</a:t>
            </a:fld>
            <a:endParaRPr lang="en-US" dirty="0"/>
          </a:p>
        </p:txBody>
      </p:sp>
      <p:pic>
        <p:nvPicPr>
          <p:cNvPr id="12" name="Picture 11"/>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0058400" y="6131615"/>
            <a:ext cx="1786467" cy="625264"/>
          </a:xfrm>
          <a:prstGeom prst="rect">
            <a:avLst/>
          </a:prstGeom>
        </p:spPr>
      </p:pic>
      <p:sp>
        <p:nvSpPr>
          <p:cNvPr id="9" name="Slide Number Placeholder 5"/>
          <p:cNvSpPr txBox="1">
            <a:spLocks/>
          </p:cNvSpPr>
          <p:nvPr userDrawn="1"/>
        </p:nvSpPr>
        <p:spPr>
          <a:xfrm>
            <a:off x="451752" y="6451417"/>
            <a:ext cx="4509715" cy="224203"/>
          </a:xfrm>
          <a:prstGeom prst="rect">
            <a:avLst/>
          </a:prstGeom>
        </p:spPr>
        <p:txBody>
          <a:bodyPr vert="horz" lIns="121920" tIns="60960" rIns="121920" bIns="60960" rtlCol="0" anchor="ctr"/>
          <a:lstStyle>
            <a:defPPr>
              <a:defRPr lang="en-US"/>
            </a:defPPr>
            <a:lvl1pPr marL="0" algn="l" defTabSz="457200" rtl="0" eaLnBrk="1" latinLnBrk="0" hangingPunct="1">
              <a:defRPr sz="10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indent="0" algn="l" defTabSz="609585" rtl="0" eaLnBrk="1" fontAlgn="auto" latinLnBrk="0" hangingPunct="1">
              <a:lnSpc>
                <a:spcPct val="100000"/>
              </a:lnSpc>
              <a:spcBef>
                <a:spcPts val="0"/>
              </a:spcBef>
              <a:spcAft>
                <a:spcPts val="0"/>
              </a:spcAft>
              <a:buClrTx/>
              <a:buSzTx/>
              <a:buFontTx/>
              <a:buNone/>
              <a:tabLst/>
              <a:defRPr sz="1800">
                <a:solidFill>
                  <a:srgbClr val="000000"/>
                </a:solidFill>
              </a:defRPr>
            </a:pPr>
            <a:r>
              <a:rPr lang="ga-IE" sz="933" b="0" dirty="0">
                <a:solidFill>
                  <a:schemeClr val="bg1">
                    <a:lumMod val="50000"/>
                  </a:schemeClr>
                </a:solidFill>
              </a:rPr>
              <a:t>Confidential. Copyright © LoyaltyOne 2018. All rights reserved.</a:t>
            </a:r>
          </a:p>
        </p:txBody>
      </p:sp>
    </p:spTree>
    <p:extLst>
      <p:ext uri="{BB962C8B-B14F-4D97-AF65-F5344CB8AC3E}">
        <p14:creationId xmlns:p14="http://schemas.microsoft.com/office/powerpoint/2010/main" val="737185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4_General - Top heading [Frost White]">
    <p:bg>
      <p:bgPr>
        <a:solidFill>
          <a:schemeClr val="accent1"/>
        </a:solidFill>
        <a:effectLst/>
      </p:bgPr>
    </p:bg>
    <p:spTree>
      <p:nvGrpSpPr>
        <p:cNvPr id="1" name=""/>
        <p:cNvGrpSpPr/>
        <p:nvPr/>
      </p:nvGrpSpPr>
      <p:grpSpPr>
        <a:xfrm>
          <a:off x="0" y="0"/>
          <a:ext cx="0" cy="0"/>
          <a:chOff x="0" y="0"/>
          <a:chExt cx="0" cy="0"/>
        </a:xfrm>
      </p:grpSpPr>
      <p:sp>
        <p:nvSpPr>
          <p:cNvPr id="8" name="TextBox 7"/>
          <p:cNvSpPr txBox="1"/>
          <p:nvPr/>
        </p:nvSpPr>
        <p:spPr>
          <a:xfrm>
            <a:off x="11774336" y="6512601"/>
            <a:ext cx="309700" cy="215444"/>
          </a:xfrm>
          <a:prstGeom prst="rect">
            <a:avLst/>
          </a:prstGeom>
          <a:noFill/>
        </p:spPr>
        <p:txBody>
          <a:bodyPr wrap="none" rtlCol="0">
            <a:spAutoFit/>
          </a:bodyPr>
          <a:lstStyle/>
          <a:p>
            <a:pPr algn="r" defTabSz="609585"/>
            <a:fld id="{50F92893-D86D-C142-927B-3BA5CCDA5692}" type="slidenum">
              <a:rPr lang="en-US" sz="800">
                <a:solidFill>
                  <a:srgbClr val="FFFFFF"/>
                </a:solidFill>
              </a:rPr>
              <a:pPr algn="r" defTabSz="609585"/>
              <a:t>‹#›</a:t>
            </a:fld>
            <a:endParaRPr lang="en-US" sz="800" dirty="0">
              <a:solidFill>
                <a:srgbClr val="FFFFFF"/>
              </a:solidFill>
            </a:endParaRPr>
          </a:p>
        </p:txBody>
      </p:sp>
      <p:sp>
        <p:nvSpPr>
          <p:cNvPr id="2" name="Title 1"/>
          <p:cNvSpPr>
            <a:spLocks noGrp="1"/>
          </p:cNvSpPr>
          <p:nvPr>
            <p:ph type="title"/>
          </p:nvPr>
        </p:nvSpPr>
        <p:spPr>
          <a:xfrm>
            <a:off x="585217" y="609601"/>
            <a:ext cx="9548047" cy="420564"/>
          </a:xfrm>
        </p:spPr>
        <p:txBody>
          <a:bodyPr/>
          <a:lstStyle>
            <a:lvl1pPr>
              <a:defRPr>
                <a:solidFill>
                  <a:srgbClr val="FFFFFF"/>
                </a:solidFill>
              </a:defRPr>
            </a:lvl1pPr>
          </a:lstStyle>
          <a:p>
            <a:r>
              <a:rPr lang="en-US"/>
              <a:t>Click to edit Master title style</a:t>
            </a:r>
          </a:p>
        </p:txBody>
      </p:sp>
    </p:spTree>
    <p:extLst>
      <p:ext uri="{BB962C8B-B14F-4D97-AF65-F5344CB8AC3E}">
        <p14:creationId xmlns:p14="http://schemas.microsoft.com/office/powerpoint/2010/main" val="426674287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6" Type="http://schemas.openxmlformats.org/officeDocument/2006/relationships/image" Target="../media/image8.png"/><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theme" Target="../theme/theme2.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image" Target="../media/image13.png"/><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image" Target="../media/image12.png"/><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theme" Target="../theme/theme3.xml"/><Relationship Id="rId5" Type="http://schemas.openxmlformats.org/officeDocument/2006/relationships/slideLayout" Target="../slideLayouts/slideLayout48.xml"/><Relationship Id="rId15" Type="http://schemas.openxmlformats.org/officeDocument/2006/relationships/image" Target="file:///G:\LoyaltyOne%20-%20US%20All%20Teams\LoyaltyOne%20Consulting\1%20-%20Loyalty%20Dimensions%203.0\99%20-%20PPT\Icon%20Library\ADS%20&amp;%20LO%20Logos\AirMiles.png" TargetMode="Externa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image" Target="../media/image14.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theme" Target="../theme/theme4.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image" Target="../media/image8.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theme" Target="../theme/theme5.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32"/>
            </p:custDataLst>
            <p:extLst>
              <p:ext uri="{D42A27DB-BD31-4B8C-83A1-F6EECF244321}">
                <p14:modId xmlns:p14="http://schemas.microsoft.com/office/powerpoint/2010/main" val="388504664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75" name="think-cell Slide" r:id="rId33" imgW="270" imgH="270" progId="TCLayout.ActiveDocument.1">
                  <p:embed/>
                </p:oleObj>
              </mc:Choice>
              <mc:Fallback>
                <p:oleObj name="think-cell Slide" r:id="rId33" imgW="270" imgH="270" progId="TCLayout.ActiveDocument.1">
                  <p:embed/>
                  <p:pic>
                    <p:nvPicPr>
                      <p:cNvPr id="0" name=""/>
                      <p:cNvPicPr/>
                      <p:nvPr/>
                    </p:nvPicPr>
                    <p:blipFill>
                      <a:blip r:embed="rId34"/>
                      <a:stretch>
                        <a:fillRect/>
                      </a:stretch>
                    </p:blipFill>
                    <p:spPr>
                      <a:xfrm>
                        <a:off x="1588" y="1588"/>
                        <a:ext cx="1587" cy="1587"/>
                      </a:xfrm>
                      <a:prstGeom prst="rect">
                        <a:avLst/>
                      </a:prstGeom>
                    </p:spPr>
                  </p:pic>
                </p:oleObj>
              </mc:Fallback>
            </mc:AlternateContent>
          </a:graphicData>
        </a:graphic>
      </p:graphicFrame>
      <p:sp>
        <p:nvSpPr>
          <p:cNvPr id="10" name="TextBox 9"/>
          <p:cNvSpPr txBox="1"/>
          <p:nvPr/>
        </p:nvSpPr>
        <p:spPr>
          <a:xfrm>
            <a:off x="186084" y="6512601"/>
            <a:ext cx="309700" cy="215444"/>
          </a:xfrm>
          <a:prstGeom prst="rect">
            <a:avLst/>
          </a:prstGeom>
          <a:noFill/>
        </p:spPr>
        <p:txBody>
          <a:bodyPr wrap="none" rtlCol="0">
            <a:spAutoFit/>
          </a:bodyPr>
          <a:lstStyle/>
          <a:p>
            <a:pPr defTabSz="609585"/>
            <a:fld id="{50F92893-D86D-C142-927B-3BA5CCDA5692}" type="slidenum">
              <a:rPr lang="en-US" sz="800">
                <a:solidFill>
                  <a:srgbClr val="FFFFFF"/>
                </a:solidFill>
              </a:rPr>
              <a:pPr defTabSz="609585"/>
              <a:t>‹#›</a:t>
            </a:fld>
            <a:endParaRPr lang="en-US" sz="800" dirty="0">
              <a:solidFill>
                <a:srgbClr val="FFFFFF"/>
              </a:solidFill>
            </a:endParaRPr>
          </a:p>
        </p:txBody>
      </p:sp>
      <p:sp>
        <p:nvSpPr>
          <p:cNvPr id="4" name="TextBox 3"/>
          <p:cNvSpPr txBox="1"/>
          <p:nvPr/>
        </p:nvSpPr>
        <p:spPr>
          <a:xfrm>
            <a:off x="11774336" y="6512601"/>
            <a:ext cx="309700" cy="215444"/>
          </a:xfrm>
          <a:prstGeom prst="rect">
            <a:avLst/>
          </a:prstGeom>
          <a:noFill/>
        </p:spPr>
        <p:txBody>
          <a:bodyPr wrap="none" rtlCol="0">
            <a:spAutoFit/>
          </a:bodyPr>
          <a:lstStyle/>
          <a:p>
            <a:pPr algn="r" defTabSz="609585"/>
            <a:fld id="{50F92893-D86D-C142-927B-3BA5CCDA5692}" type="slidenum">
              <a:rPr lang="en-US" sz="800">
                <a:solidFill>
                  <a:srgbClr val="000000"/>
                </a:solidFill>
              </a:rPr>
              <a:pPr algn="r" defTabSz="609585"/>
              <a:t>‹#›</a:t>
            </a:fld>
            <a:endParaRPr lang="en-US" sz="800" dirty="0">
              <a:solidFill>
                <a:srgbClr val="000000"/>
              </a:solidFill>
            </a:endParaRPr>
          </a:p>
        </p:txBody>
      </p:sp>
      <p:sp>
        <p:nvSpPr>
          <p:cNvPr id="6" name="Text Placeholder 5"/>
          <p:cNvSpPr>
            <a:spLocks noGrp="1"/>
          </p:cNvSpPr>
          <p:nvPr>
            <p:ph type="body" idx="1"/>
          </p:nvPr>
        </p:nvSpPr>
        <p:spPr>
          <a:xfrm>
            <a:off x="570672" y="1600201"/>
            <a:ext cx="10972800" cy="452543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laceholder 1"/>
          <p:cNvSpPr>
            <a:spLocks noGrp="1"/>
          </p:cNvSpPr>
          <p:nvPr>
            <p:ph type="title"/>
          </p:nvPr>
        </p:nvSpPr>
        <p:spPr>
          <a:xfrm>
            <a:off x="585216" y="609600"/>
            <a:ext cx="10972800" cy="420564"/>
          </a:xfrm>
          <a:prstGeom prst="rect">
            <a:avLst/>
          </a:prstGeom>
        </p:spPr>
        <p:txBody>
          <a:bodyPr vert="horz" lIns="91440" tIns="45720" rIns="91440" bIns="45720" rtlCol="0" anchor="t">
            <a:spAutoFit/>
          </a:bodyPr>
          <a:lstStyle/>
          <a:p>
            <a:r>
              <a:rPr lang="en-US"/>
              <a:t>Click to edit Master title style</a:t>
            </a:r>
            <a:endParaRPr lang="en-US" dirty="0"/>
          </a:p>
        </p:txBody>
      </p:sp>
    </p:spTree>
    <p:extLst>
      <p:ext uri="{BB962C8B-B14F-4D97-AF65-F5344CB8AC3E}">
        <p14:creationId xmlns:p14="http://schemas.microsoft.com/office/powerpoint/2010/main" val="40316211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735" r:id="rId29"/>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xStyles>
    <p:titleStyle>
      <a:lvl1pPr algn="l" defTabSz="609585" rtl="0" eaLnBrk="1" latinLnBrk="0" hangingPunct="1">
        <a:lnSpc>
          <a:spcPct val="100000"/>
        </a:lnSpc>
        <a:spcBef>
          <a:spcPct val="0"/>
        </a:spcBef>
        <a:buNone/>
        <a:defRPr sz="2133" b="1" kern="1200">
          <a:solidFill>
            <a:srgbClr val="000000"/>
          </a:solidFill>
          <a:latin typeface="+mj-lt"/>
          <a:ea typeface="+mj-ea"/>
          <a:cs typeface="+mj-cs"/>
        </a:defRPr>
      </a:lvl1pPr>
    </p:titleStyle>
    <p:bodyStyle>
      <a:lvl1pPr marL="6351" indent="0" algn="l" defTabSz="609585" rtl="0" eaLnBrk="1" latinLnBrk="0" hangingPunct="1">
        <a:spcBef>
          <a:spcPts val="0"/>
        </a:spcBef>
        <a:spcAft>
          <a:spcPts val="800"/>
        </a:spcAft>
        <a:buSzPct val="65000"/>
        <a:buFont typeface="Courier New"/>
        <a:buNone/>
        <a:defRPr lang="en-US" sz="2133" kern="1200" dirty="0" smtClean="0">
          <a:solidFill>
            <a:schemeClr val="tx1"/>
          </a:solidFill>
          <a:latin typeface="+mn-lt"/>
          <a:ea typeface="+mn-ea"/>
          <a:cs typeface="+mn-cs"/>
        </a:defRPr>
      </a:lvl1pPr>
      <a:lvl2pPr marL="457189" indent="-234945" algn="l" defTabSz="609585" rtl="0" eaLnBrk="1" latinLnBrk="0" hangingPunct="1">
        <a:spcBef>
          <a:spcPts val="0"/>
        </a:spcBef>
        <a:spcAft>
          <a:spcPts val="800"/>
        </a:spcAft>
        <a:buSzPct val="95000"/>
        <a:buFont typeface="Arial"/>
        <a:buChar char="•"/>
        <a:defRPr lang="en-US" sz="2133" kern="1200" dirty="0" smtClean="0">
          <a:solidFill>
            <a:schemeClr val="tx1"/>
          </a:solidFill>
          <a:latin typeface="+mn-lt"/>
          <a:ea typeface="+mn-ea"/>
          <a:cs typeface="+mn-cs"/>
        </a:defRPr>
      </a:lvl2pPr>
      <a:lvl3pPr marL="838179" indent="-237061" algn="l" defTabSz="609585" rtl="0" eaLnBrk="1" latinLnBrk="0" hangingPunct="1">
        <a:spcBef>
          <a:spcPts val="0"/>
        </a:spcBef>
        <a:spcAft>
          <a:spcPts val="800"/>
        </a:spcAft>
        <a:buSzPct val="80000"/>
        <a:buFont typeface="Lucida Grande"/>
        <a:buChar char="-"/>
        <a:defRPr lang="en-US" sz="2133" kern="1200" dirty="0" smtClean="0">
          <a:solidFill>
            <a:schemeClr val="tx1"/>
          </a:solidFill>
          <a:latin typeface="+mn-lt"/>
          <a:ea typeface="+mn-ea"/>
          <a:cs typeface="+mn-cs"/>
        </a:defRPr>
      </a:lvl3pPr>
      <a:lvl4pPr marL="1212820" indent="-230712" algn="l" defTabSz="609585" rtl="0" eaLnBrk="1" latinLnBrk="0" hangingPunct="1">
        <a:spcBef>
          <a:spcPts val="0"/>
        </a:spcBef>
        <a:spcAft>
          <a:spcPts val="800"/>
        </a:spcAft>
        <a:buSzPct val="53000"/>
        <a:buFont typeface="Lucida Grande"/>
        <a:buChar char="&gt;"/>
        <a:defRPr lang="en-US" sz="2133" kern="1200" dirty="0" smtClean="0">
          <a:solidFill>
            <a:schemeClr val="tx1"/>
          </a:solidFill>
          <a:latin typeface="+mn-lt"/>
          <a:ea typeface="+mn-ea"/>
          <a:cs typeface="+mn-cs"/>
        </a:defRPr>
      </a:lvl4pPr>
      <a:lvl5pPr marL="1667892" indent="-230712" algn="l" defTabSz="609585" rtl="0" eaLnBrk="1" latinLnBrk="0" hangingPunct="1">
        <a:spcBef>
          <a:spcPts val="0"/>
        </a:spcBef>
        <a:spcAft>
          <a:spcPts val="800"/>
        </a:spcAft>
        <a:buSzPct val="70000"/>
        <a:buFont typeface="Arial"/>
        <a:buChar char="»"/>
        <a:defRPr lang="en-US" sz="2133" kern="1200" dirty="0" smtClean="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1" name="Rectangle 24"/>
          <p:cNvSpPr>
            <a:spLocks noGrp="1" noChangeArrowheads="1"/>
          </p:cNvSpPr>
          <p:nvPr>
            <p:ph type="body" idx="1"/>
          </p:nvPr>
        </p:nvSpPr>
        <p:spPr bwMode="gray">
          <a:xfrm>
            <a:off x="399281" y="1414745"/>
            <a:ext cx="11393979" cy="41954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38097" rIns="0" bIns="38097" numCol="1" anchor="t" anchorCtr="0" compatLnSpc="1">
            <a:prstTxWarp prst="textNoShape">
              <a:avLst/>
            </a:prstTxWarp>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2" name="Title Placeholder 1"/>
          <p:cNvSpPr>
            <a:spLocks noGrp="1"/>
          </p:cNvSpPr>
          <p:nvPr>
            <p:ph type="title"/>
          </p:nvPr>
        </p:nvSpPr>
        <p:spPr>
          <a:xfrm>
            <a:off x="404676" y="283885"/>
            <a:ext cx="11393979" cy="918883"/>
          </a:xfrm>
          <a:prstGeom prst="rect">
            <a:avLst/>
          </a:prstGeom>
        </p:spPr>
        <p:txBody>
          <a:bodyPr vert="horz" wrap="square" lIns="0" tIns="0" rIns="0" bIns="0" rtlCol="0" anchor="ctr">
            <a:noAutofit/>
          </a:bodyPr>
          <a:lstStyle/>
          <a:p>
            <a:r>
              <a:rPr lang="en-US"/>
              <a:t>Click to edit Master title style</a:t>
            </a:r>
            <a:endParaRPr lang="en-CA" dirty="0"/>
          </a:p>
        </p:txBody>
      </p:sp>
      <p:sp>
        <p:nvSpPr>
          <p:cNvPr id="8" name="Rectangle 7"/>
          <p:cNvSpPr/>
          <p:nvPr/>
        </p:nvSpPr>
        <p:spPr>
          <a:xfrm>
            <a:off x="11769056" y="6611780"/>
            <a:ext cx="341760" cy="246221"/>
          </a:xfrm>
          <a:prstGeom prst="rect">
            <a:avLst/>
          </a:prstGeom>
        </p:spPr>
        <p:txBody>
          <a:bodyPr wrap="none">
            <a:spAutoFit/>
          </a:bodyPr>
          <a:lstStyle/>
          <a:p>
            <a:fld id="{25A90C1E-E9B0-4AFE-9350-6E7D94D124B6}" type="slidenum">
              <a:rPr lang="en-US" sz="1000" smtClean="0">
                <a:latin typeface="Century Gothic" panose="020B0502020202020204" pitchFamily="34" charset="0"/>
              </a:rPr>
              <a:pPr/>
              <a:t>‹#›</a:t>
            </a:fld>
            <a:endParaRPr lang="en-US" sz="1000" dirty="0">
              <a:latin typeface="Century Gothic" panose="020B0502020202020204" pitchFamily="34" charset="0"/>
            </a:endParaRPr>
          </a:p>
        </p:txBody>
      </p:sp>
      <p:sp>
        <p:nvSpPr>
          <p:cNvPr id="9" name="Shape 72"/>
          <p:cNvSpPr/>
          <p:nvPr userDrawn="1"/>
        </p:nvSpPr>
        <p:spPr>
          <a:xfrm rot="5400000">
            <a:off x="9301955" y="3109481"/>
            <a:ext cx="5389883" cy="154017"/>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t" anchorCtr="0">
            <a:spAutoFit/>
          </a:bodyPr>
          <a:lstStyle>
            <a:lvl1pPr marL="342900" indent="-342900" algn="r" defTabSz="457200">
              <a:lnSpc>
                <a:spcPct val="150000"/>
              </a:lnSpc>
              <a:defRPr sz="1400">
                <a:solidFill>
                  <a:srgbClr val="FFFFFF"/>
                </a:solidFill>
                <a:latin typeface="Arial"/>
                <a:ea typeface="Arial"/>
                <a:cs typeface="Arial"/>
                <a:sym typeface="Arial"/>
              </a:defRPr>
            </a:lvl1pPr>
          </a:lstStyle>
          <a:p>
            <a:pPr>
              <a:defRPr sz="1800">
                <a:solidFill>
                  <a:srgbClr val="000000"/>
                </a:solidFill>
              </a:defRPr>
            </a:pPr>
            <a:r>
              <a:rPr lang="ga-IE" sz="667" dirty="0">
                <a:solidFill>
                  <a:srgbClr val="000000"/>
                </a:solidFill>
              </a:rPr>
              <a:t>Copyright © </a:t>
            </a:r>
            <a:r>
              <a:rPr lang="en-US" sz="667" dirty="0">
                <a:solidFill>
                  <a:srgbClr val="000000"/>
                </a:solidFill>
              </a:rPr>
              <a:t>WisePlum</a:t>
            </a:r>
            <a:r>
              <a:rPr lang="ga-IE" sz="667" dirty="0">
                <a:solidFill>
                  <a:srgbClr val="000000"/>
                </a:solidFill>
              </a:rPr>
              <a:t> 201</a:t>
            </a:r>
            <a:r>
              <a:rPr lang="en-US" sz="667" dirty="0">
                <a:solidFill>
                  <a:srgbClr val="000000"/>
                </a:solidFill>
              </a:rPr>
              <a:t>7</a:t>
            </a:r>
            <a:r>
              <a:rPr lang="ga-IE" sz="667" dirty="0">
                <a:solidFill>
                  <a:srgbClr val="000000"/>
                </a:solidFill>
              </a:rPr>
              <a:t>. All rights reserved.</a:t>
            </a:r>
            <a:endParaRPr sz="667" dirty="0">
              <a:solidFill>
                <a:srgbClr val="000000"/>
              </a:solidFill>
            </a:endParaRPr>
          </a:p>
        </p:txBody>
      </p:sp>
      <p:pic>
        <p:nvPicPr>
          <p:cNvPr id="14" name="Picture 13"/>
          <p:cNvPicPr>
            <a:picLocks noChangeAspect="1"/>
          </p:cNvPicPr>
          <p:nvPr userDrawn="1"/>
        </p:nvPicPr>
        <p:blipFill>
          <a:blip r:embed="rId16"/>
          <a:stretch>
            <a:fillRect/>
          </a:stretch>
        </p:blipFill>
        <p:spPr>
          <a:xfrm>
            <a:off x="152423" y="6111058"/>
            <a:ext cx="1315453" cy="480108"/>
          </a:xfrm>
          <a:prstGeom prst="rect">
            <a:avLst/>
          </a:prstGeom>
        </p:spPr>
      </p:pic>
    </p:spTree>
    <p:extLst>
      <p:ext uri="{BB962C8B-B14F-4D97-AF65-F5344CB8AC3E}">
        <p14:creationId xmlns:p14="http://schemas.microsoft.com/office/powerpoint/2010/main" val="1672802592"/>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1132298" rtl="0" eaLnBrk="1" fontAlgn="base" hangingPunct="1">
        <a:lnSpc>
          <a:spcPct val="100000"/>
        </a:lnSpc>
        <a:spcBef>
          <a:spcPct val="0"/>
        </a:spcBef>
        <a:spcAft>
          <a:spcPct val="0"/>
        </a:spcAft>
        <a:defRPr sz="2400" b="1">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algn="l" defTabSz="1132298" rtl="0" eaLnBrk="1" fontAlgn="base" hangingPunct="1">
        <a:lnSpc>
          <a:spcPts val="3097"/>
        </a:lnSpc>
        <a:spcBef>
          <a:spcPct val="0"/>
        </a:spcBef>
        <a:spcAft>
          <a:spcPct val="0"/>
        </a:spcAft>
        <a:defRPr sz="2667">
          <a:solidFill>
            <a:srgbClr val="FFFFFF"/>
          </a:solidFill>
          <a:latin typeface="Dax-Medium" pitchFamily="34" charset="0"/>
          <a:ea typeface="LF_Kai" pitchFamily="2" charset="-122"/>
        </a:defRPr>
      </a:lvl2pPr>
      <a:lvl3pPr algn="l" defTabSz="1132298" rtl="0" eaLnBrk="1" fontAlgn="base" hangingPunct="1">
        <a:lnSpc>
          <a:spcPts val="3097"/>
        </a:lnSpc>
        <a:spcBef>
          <a:spcPct val="0"/>
        </a:spcBef>
        <a:spcAft>
          <a:spcPct val="0"/>
        </a:spcAft>
        <a:defRPr sz="2667">
          <a:solidFill>
            <a:srgbClr val="FFFFFF"/>
          </a:solidFill>
          <a:latin typeface="Dax-Medium" pitchFamily="34" charset="0"/>
          <a:ea typeface="LF_Kai" pitchFamily="2" charset="-122"/>
        </a:defRPr>
      </a:lvl3pPr>
      <a:lvl4pPr algn="l" defTabSz="1132298" rtl="0" eaLnBrk="1" fontAlgn="base" hangingPunct="1">
        <a:lnSpc>
          <a:spcPts val="3097"/>
        </a:lnSpc>
        <a:spcBef>
          <a:spcPct val="0"/>
        </a:spcBef>
        <a:spcAft>
          <a:spcPct val="0"/>
        </a:spcAft>
        <a:defRPr sz="2667">
          <a:solidFill>
            <a:srgbClr val="FFFFFF"/>
          </a:solidFill>
          <a:latin typeface="Dax-Medium" pitchFamily="34" charset="0"/>
          <a:ea typeface="LF_Kai" pitchFamily="2" charset="-122"/>
        </a:defRPr>
      </a:lvl4pPr>
      <a:lvl5pPr algn="l" defTabSz="1132298" rtl="0" eaLnBrk="1" fontAlgn="base" hangingPunct="1">
        <a:lnSpc>
          <a:spcPts val="3097"/>
        </a:lnSpc>
        <a:spcBef>
          <a:spcPct val="0"/>
        </a:spcBef>
        <a:spcAft>
          <a:spcPct val="0"/>
        </a:spcAft>
        <a:defRPr sz="2667">
          <a:solidFill>
            <a:srgbClr val="FFFFFF"/>
          </a:solidFill>
          <a:latin typeface="Dax-Medium" pitchFamily="34" charset="0"/>
          <a:ea typeface="LF_Kai" pitchFamily="2" charset="-122"/>
        </a:defRPr>
      </a:lvl5pPr>
      <a:lvl6pPr marL="507947" algn="l" defTabSz="1132298" rtl="0" eaLnBrk="1" fontAlgn="base" hangingPunct="1">
        <a:lnSpc>
          <a:spcPts val="3097"/>
        </a:lnSpc>
        <a:spcBef>
          <a:spcPct val="0"/>
        </a:spcBef>
        <a:spcAft>
          <a:spcPct val="0"/>
        </a:spcAft>
        <a:defRPr sz="2667">
          <a:solidFill>
            <a:srgbClr val="FFFFFF"/>
          </a:solidFill>
          <a:latin typeface="Dax-Medium" pitchFamily="34" charset="0"/>
          <a:ea typeface="LF_Kai" pitchFamily="2" charset="-122"/>
        </a:defRPr>
      </a:lvl6pPr>
      <a:lvl7pPr marL="1015895" algn="l" defTabSz="1132298" rtl="0" eaLnBrk="1" fontAlgn="base" hangingPunct="1">
        <a:lnSpc>
          <a:spcPts val="3097"/>
        </a:lnSpc>
        <a:spcBef>
          <a:spcPct val="0"/>
        </a:spcBef>
        <a:spcAft>
          <a:spcPct val="0"/>
        </a:spcAft>
        <a:defRPr sz="2667">
          <a:solidFill>
            <a:srgbClr val="FFFFFF"/>
          </a:solidFill>
          <a:latin typeface="Dax-Medium" pitchFamily="34" charset="0"/>
          <a:ea typeface="LF_Kai" pitchFamily="2" charset="-122"/>
        </a:defRPr>
      </a:lvl7pPr>
      <a:lvl8pPr marL="1523839" algn="l" defTabSz="1132298" rtl="0" eaLnBrk="1" fontAlgn="base" hangingPunct="1">
        <a:lnSpc>
          <a:spcPts val="3097"/>
        </a:lnSpc>
        <a:spcBef>
          <a:spcPct val="0"/>
        </a:spcBef>
        <a:spcAft>
          <a:spcPct val="0"/>
        </a:spcAft>
        <a:defRPr sz="2667">
          <a:solidFill>
            <a:srgbClr val="FFFFFF"/>
          </a:solidFill>
          <a:latin typeface="Dax-Medium" pitchFamily="34" charset="0"/>
          <a:ea typeface="LF_Kai" pitchFamily="2" charset="-122"/>
        </a:defRPr>
      </a:lvl8pPr>
      <a:lvl9pPr marL="2031787" algn="l" defTabSz="1132298" rtl="0" eaLnBrk="1" fontAlgn="base" hangingPunct="1">
        <a:lnSpc>
          <a:spcPts val="3097"/>
        </a:lnSpc>
        <a:spcBef>
          <a:spcPct val="0"/>
        </a:spcBef>
        <a:spcAft>
          <a:spcPct val="0"/>
        </a:spcAft>
        <a:defRPr sz="2667">
          <a:solidFill>
            <a:srgbClr val="FFFFFF"/>
          </a:solidFill>
          <a:latin typeface="Dax-Medium" pitchFamily="34" charset="0"/>
          <a:ea typeface="LF_Kai" pitchFamily="2" charset="-122"/>
        </a:defRPr>
      </a:lvl9pPr>
    </p:titleStyle>
    <p:bodyStyle>
      <a:lvl1pPr marL="0" indent="0" algn="l" defTabSz="991201" rtl="0" eaLnBrk="1" fontAlgn="base" hangingPunct="1">
        <a:spcBef>
          <a:spcPts val="1000"/>
        </a:spcBef>
        <a:spcAft>
          <a:spcPct val="0"/>
        </a:spcAft>
        <a:buClr>
          <a:schemeClr val="tx2"/>
        </a:buClr>
        <a:buSzPct val="100000"/>
        <a:buFont typeface="Arial" panose="020B0604020202020204" pitchFamily="34" charset="0"/>
        <a:buNone/>
        <a:defRPr lang="en-CA" sz="2400" dirty="0" smtClean="0">
          <a:solidFill>
            <a:schemeClr val="tx1"/>
          </a:solidFill>
          <a:latin typeface="+mn-lt"/>
          <a:ea typeface="+mn-ea"/>
          <a:cs typeface="Arial" panose="020B0604020202020204" pitchFamily="34" charset="0"/>
        </a:defRPr>
      </a:lvl1pPr>
      <a:lvl2pPr marL="513239" indent="-253972" algn="l" defTabSz="991201" rtl="0" eaLnBrk="1" fontAlgn="base" hangingPunct="1">
        <a:spcBef>
          <a:spcPts val="333"/>
        </a:spcBef>
        <a:spcAft>
          <a:spcPct val="0"/>
        </a:spcAft>
        <a:buClr>
          <a:schemeClr val="tx2"/>
        </a:buClr>
        <a:buSzPct val="80000"/>
        <a:buFont typeface="Arial" panose="020B0604020202020204" pitchFamily="34" charset="0"/>
        <a:buChar char="•"/>
        <a:defRPr lang="en-CA" sz="2400" dirty="0" smtClean="0">
          <a:solidFill>
            <a:schemeClr val="tx1"/>
          </a:solidFill>
          <a:latin typeface="+mn-lt"/>
          <a:ea typeface="+mn-ea"/>
          <a:cs typeface="Arial" panose="020B0604020202020204" pitchFamily="34" charset="0"/>
        </a:defRPr>
      </a:lvl2pPr>
      <a:lvl3pPr marL="758392" indent="-243391" algn="l" defTabSz="991201" rtl="0" eaLnBrk="1" fontAlgn="base" hangingPunct="1">
        <a:spcBef>
          <a:spcPts val="333"/>
        </a:spcBef>
        <a:spcAft>
          <a:spcPct val="0"/>
        </a:spcAft>
        <a:buClr>
          <a:schemeClr val="tx2"/>
        </a:buClr>
        <a:buSzPct val="80000"/>
        <a:buFont typeface="Arial" panose="020B0604020202020204" pitchFamily="34" charset="0"/>
        <a:buChar char="•"/>
        <a:defRPr lang="en-CA" sz="2000" dirty="0" smtClean="0">
          <a:solidFill>
            <a:schemeClr val="tx1"/>
          </a:solidFill>
          <a:latin typeface="+mn-lt"/>
          <a:ea typeface="+mn-ea"/>
          <a:cs typeface="Arial" panose="020B0604020202020204" pitchFamily="34" charset="0"/>
        </a:defRPr>
      </a:lvl3pPr>
      <a:lvl4pPr marL="1001784" indent="-241629" algn="l" defTabSz="991201" rtl="0" eaLnBrk="1" fontAlgn="base" hangingPunct="1">
        <a:spcBef>
          <a:spcPts val="333"/>
        </a:spcBef>
        <a:spcAft>
          <a:spcPct val="0"/>
        </a:spcAft>
        <a:buClr>
          <a:schemeClr val="tx2"/>
        </a:buClr>
        <a:buSzPct val="80000"/>
        <a:buFont typeface="Arial" panose="020B0604020202020204" pitchFamily="34" charset="0"/>
        <a:buChar char="•"/>
        <a:defRPr lang="en-CA" sz="1800" dirty="0" smtClean="0">
          <a:solidFill>
            <a:schemeClr val="tx1"/>
          </a:solidFill>
          <a:latin typeface="+mn-lt"/>
          <a:ea typeface="+mn-ea"/>
          <a:cs typeface="Arial" panose="020B0604020202020204" pitchFamily="34" charset="0"/>
        </a:defRPr>
      </a:lvl4pPr>
      <a:lvl5pPr marL="1273395" indent="-269848" algn="l" defTabSz="991201" rtl="0" eaLnBrk="1" fontAlgn="base" hangingPunct="1">
        <a:spcBef>
          <a:spcPts val="333"/>
        </a:spcBef>
        <a:spcAft>
          <a:spcPct val="0"/>
        </a:spcAft>
        <a:buClr>
          <a:schemeClr val="tx2"/>
        </a:buClr>
        <a:buSzPct val="80000"/>
        <a:buFont typeface="Arial" panose="020B0604020202020204" pitchFamily="34" charset="0"/>
        <a:buChar char="•"/>
        <a:defRPr lang="en-CA" sz="1600" dirty="0" smtClean="0">
          <a:solidFill>
            <a:schemeClr val="tx1"/>
          </a:solidFill>
          <a:latin typeface="+mn-lt"/>
          <a:ea typeface="+mn-ea"/>
          <a:cs typeface="Arial" panose="020B0604020202020204" pitchFamily="34" charset="0"/>
        </a:defRPr>
      </a:lvl5pPr>
      <a:lvl6pPr marL="1781339" indent="-269848" algn="l" defTabSz="991201" rtl="0" eaLnBrk="1" fontAlgn="base" hangingPunct="1">
        <a:spcBef>
          <a:spcPct val="25000"/>
        </a:spcBef>
        <a:spcAft>
          <a:spcPct val="0"/>
        </a:spcAft>
        <a:buClr>
          <a:srgbClr val="83AED1"/>
        </a:buClr>
        <a:buFont typeface="Arial" charset="0"/>
        <a:buChar char="&gt;"/>
        <a:defRPr sz="1333">
          <a:solidFill>
            <a:schemeClr val="tx1"/>
          </a:solidFill>
          <a:latin typeface="+mn-lt"/>
          <a:ea typeface="+mn-ea"/>
        </a:defRPr>
      </a:lvl6pPr>
      <a:lvl7pPr marL="2289287" indent="-269848" algn="l" defTabSz="991201" rtl="0" eaLnBrk="1" fontAlgn="base" hangingPunct="1">
        <a:spcBef>
          <a:spcPct val="25000"/>
        </a:spcBef>
        <a:spcAft>
          <a:spcPct val="0"/>
        </a:spcAft>
        <a:buClr>
          <a:srgbClr val="83AED1"/>
        </a:buClr>
        <a:buFont typeface="Arial" charset="0"/>
        <a:buChar char="&gt;"/>
        <a:defRPr sz="1333">
          <a:solidFill>
            <a:schemeClr val="tx1"/>
          </a:solidFill>
          <a:latin typeface="+mn-lt"/>
          <a:ea typeface="+mn-ea"/>
        </a:defRPr>
      </a:lvl7pPr>
      <a:lvl8pPr marL="2797234" indent="-269848" algn="l" defTabSz="991201" rtl="0" eaLnBrk="1" fontAlgn="base" hangingPunct="1">
        <a:spcBef>
          <a:spcPct val="25000"/>
        </a:spcBef>
        <a:spcAft>
          <a:spcPct val="0"/>
        </a:spcAft>
        <a:buClr>
          <a:srgbClr val="83AED1"/>
        </a:buClr>
        <a:buFont typeface="Arial" charset="0"/>
        <a:buChar char="&gt;"/>
        <a:defRPr sz="1333">
          <a:solidFill>
            <a:schemeClr val="tx1"/>
          </a:solidFill>
          <a:latin typeface="+mn-lt"/>
          <a:ea typeface="+mn-ea"/>
        </a:defRPr>
      </a:lvl8pPr>
      <a:lvl9pPr marL="3305181" indent="-269848" algn="l" defTabSz="991201" rtl="0" eaLnBrk="1" fontAlgn="base" hangingPunct="1">
        <a:spcBef>
          <a:spcPct val="25000"/>
        </a:spcBef>
        <a:spcAft>
          <a:spcPct val="0"/>
        </a:spcAft>
        <a:buClr>
          <a:srgbClr val="83AED1"/>
        </a:buClr>
        <a:buFont typeface="Arial" charset="0"/>
        <a:buChar char="&gt;"/>
        <a:defRPr sz="1333">
          <a:solidFill>
            <a:schemeClr val="tx1"/>
          </a:solidFill>
          <a:latin typeface="+mn-lt"/>
          <a:ea typeface="+mn-ea"/>
        </a:defRPr>
      </a:lvl9pPr>
    </p:bodyStyle>
    <p:otherStyle>
      <a:defPPr>
        <a:defRPr lang="en-US"/>
      </a:defPPr>
      <a:lvl1pPr marL="0" algn="l" defTabSz="1015895" rtl="0" eaLnBrk="1" latinLnBrk="0" hangingPunct="1">
        <a:defRPr sz="2000" kern="1200">
          <a:solidFill>
            <a:schemeClr val="tx1"/>
          </a:solidFill>
          <a:latin typeface="+mn-lt"/>
          <a:ea typeface="+mn-ea"/>
          <a:cs typeface="+mn-cs"/>
        </a:defRPr>
      </a:lvl1pPr>
      <a:lvl2pPr marL="507947" algn="l" defTabSz="1015895" rtl="0" eaLnBrk="1" latinLnBrk="0" hangingPunct="1">
        <a:defRPr sz="2000" kern="1200">
          <a:solidFill>
            <a:schemeClr val="tx1"/>
          </a:solidFill>
          <a:latin typeface="+mn-lt"/>
          <a:ea typeface="+mn-ea"/>
          <a:cs typeface="+mn-cs"/>
        </a:defRPr>
      </a:lvl2pPr>
      <a:lvl3pPr marL="1015895" algn="l" defTabSz="1015895" rtl="0" eaLnBrk="1" latinLnBrk="0" hangingPunct="1">
        <a:defRPr sz="2000" kern="1200">
          <a:solidFill>
            <a:schemeClr val="tx1"/>
          </a:solidFill>
          <a:latin typeface="+mn-lt"/>
          <a:ea typeface="+mn-ea"/>
          <a:cs typeface="+mn-cs"/>
        </a:defRPr>
      </a:lvl3pPr>
      <a:lvl4pPr marL="1523839" algn="l" defTabSz="1015895" rtl="0" eaLnBrk="1" latinLnBrk="0" hangingPunct="1">
        <a:defRPr sz="2000" kern="1200">
          <a:solidFill>
            <a:schemeClr val="tx1"/>
          </a:solidFill>
          <a:latin typeface="+mn-lt"/>
          <a:ea typeface="+mn-ea"/>
          <a:cs typeface="+mn-cs"/>
        </a:defRPr>
      </a:lvl4pPr>
      <a:lvl5pPr marL="2031787" algn="l" defTabSz="1015895" rtl="0" eaLnBrk="1" latinLnBrk="0" hangingPunct="1">
        <a:defRPr sz="2000" kern="1200">
          <a:solidFill>
            <a:schemeClr val="tx1"/>
          </a:solidFill>
          <a:latin typeface="+mn-lt"/>
          <a:ea typeface="+mn-ea"/>
          <a:cs typeface="+mn-cs"/>
        </a:defRPr>
      </a:lvl5pPr>
      <a:lvl6pPr marL="2539734" algn="l" defTabSz="1015895" rtl="0" eaLnBrk="1" latinLnBrk="0" hangingPunct="1">
        <a:defRPr sz="2000" kern="1200">
          <a:solidFill>
            <a:schemeClr val="tx1"/>
          </a:solidFill>
          <a:latin typeface="+mn-lt"/>
          <a:ea typeface="+mn-ea"/>
          <a:cs typeface="+mn-cs"/>
        </a:defRPr>
      </a:lvl6pPr>
      <a:lvl7pPr marL="3047681" algn="l" defTabSz="1015895" rtl="0" eaLnBrk="1" latinLnBrk="0" hangingPunct="1">
        <a:defRPr sz="2000" kern="1200">
          <a:solidFill>
            <a:schemeClr val="tx1"/>
          </a:solidFill>
          <a:latin typeface="+mn-lt"/>
          <a:ea typeface="+mn-ea"/>
          <a:cs typeface="+mn-cs"/>
        </a:defRPr>
      </a:lvl7pPr>
      <a:lvl8pPr marL="3555627" algn="l" defTabSz="1015895" rtl="0" eaLnBrk="1" latinLnBrk="0" hangingPunct="1">
        <a:defRPr sz="2000" kern="1200">
          <a:solidFill>
            <a:schemeClr val="tx1"/>
          </a:solidFill>
          <a:latin typeface="+mn-lt"/>
          <a:ea typeface="+mn-ea"/>
          <a:cs typeface="+mn-cs"/>
        </a:defRPr>
      </a:lvl8pPr>
      <a:lvl9pPr marL="4063573" algn="l" defTabSz="1015895" rtl="0" eaLnBrk="1" latinLnBrk="0" hangingPunct="1">
        <a:defRPr sz="20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88">
          <p15:clr>
            <a:srgbClr val="F26B43"/>
          </p15:clr>
        </p15:guide>
        <p15:guide id="2" pos="168">
          <p15:clr>
            <a:srgbClr val="F26B43"/>
          </p15:clr>
        </p15:guide>
        <p15:guide id="3" orient="horz" pos="4128">
          <p15:clr>
            <a:srgbClr val="F26B43"/>
          </p15:clr>
        </p15:guide>
        <p15:guide id="4" pos="88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1"/>
            <a:ext cx="12192000" cy="1202765"/>
          </a:xfrm>
          <a:prstGeom prst="rect">
            <a:avLst/>
          </a:prstGeom>
          <a:solidFill>
            <a:srgbClr val="007CC1"/>
          </a:solidFill>
          <a:ln w="9525" cap="flat" cmpd="sng" algn="ctr">
            <a:noFill/>
            <a:prstDash val="solid"/>
            <a:round/>
            <a:headEnd type="none" w="med" len="med"/>
            <a:tailEnd type="none" w="med" len="med"/>
          </a:ln>
          <a:effectLst/>
        </p:spPr>
        <p:txBody>
          <a:bodyPr vert="horz" wrap="square" lIns="76194" tIns="38097" rIns="76194" bIns="38097" numCol="1" rtlCol="0" anchor="t" anchorCtr="0" compatLnSpc="1">
            <a:prstTxWarp prst="textNoShape">
              <a:avLst/>
            </a:prstTxWarp>
          </a:bodyPr>
          <a:lstStyle/>
          <a:p>
            <a:pPr marL="0" marR="0" indent="0" algn="ctr" defTabSz="900835"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p:txBody>
      </p:sp>
      <p:sp>
        <p:nvSpPr>
          <p:cNvPr id="1031" name="Rectangle 24"/>
          <p:cNvSpPr>
            <a:spLocks noGrp="1" noChangeArrowheads="1"/>
          </p:cNvSpPr>
          <p:nvPr>
            <p:ph type="body" idx="1"/>
          </p:nvPr>
        </p:nvSpPr>
        <p:spPr bwMode="gray">
          <a:xfrm>
            <a:off x="399280" y="1414744"/>
            <a:ext cx="11393979" cy="41954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38097" rIns="0" bIns="38097"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2" name="Title Placeholder 1"/>
          <p:cNvSpPr>
            <a:spLocks noGrp="1"/>
          </p:cNvSpPr>
          <p:nvPr>
            <p:ph type="title"/>
          </p:nvPr>
        </p:nvSpPr>
        <p:spPr>
          <a:xfrm>
            <a:off x="404675" y="283884"/>
            <a:ext cx="11393979" cy="918883"/>
          </a:xfrm>
          <a:prstGeom prst="rect">
            <a:avLst/>
          </a:prstGeom>
        </p:spPr>
        <p:txBody>
          <a:bodyPr vert="horz" wrap="square" lIns="0" tIns="0" rIns="0" bIns="0" rtlCol="0" anchor="ctr">
            <a:noAutofit/>
          </a:bodyPr>
          <a:lstStyle/>
          <a:p>
            <a:r>
              <a:rPr lang="en-US" dirty="0"/>
              <a:t>Click to edit Master title style</a:t>
            </a:r>
            <a:endParaRPr lang="en-CA" dirty="0"/>
          </a:p>
        </p:txBody>
      </p:sp>
      <p:sp>
        <p:nvSpPr>
          <p:cNvPr id="7" name="TextBox 6"/>
          <p:cNvSpPr txBox="1"/>
          <p:nvPr userDrawn="1"/>
        </p:nvSpPr>
        <p:spPr>
          <a:xfrm>
            <a:off x="915295" y="6356233"/>
            <a:ext cx="5932924" cy="338554"/>
          </a:xfrm>
          <a:prstGeom prst="rect">
            <a:avLst/>
          </a:prstGeom>
          <a:noFill/>
        </p:spPr>
        <p:txBody>
          <a:bodyPr wrap="square" lIns="0" tIns="45720" rIns="0" bIns="45720" rtlCol="0">
            <a:spAutoFit/>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800" dirty="0">
                <a:solidFill>
                  <a:schemeClr val="accent5">
                    <a:lumMod val="50000"/>
                  </a:schemeClr>
                </a:solidFill>
              </a:rPr>
              <a:t>All information contained herein is confidential and/or</a:t>
            </a:r>
            <a:r>
              <a:rPr lang="en-US" sz="800" baseline="0" dirty="0">
                <a:solidFill>
                  <a:schemeClr val="accent5">
                    <a:lumMod val="50000"/>
                  </a:schemeClr>
                </a:solidFill>
              </a:rPr>
              <a:t> proprietary information of LoyaltyOne, Inc. and any unauthorized use and/or any disclosure is strictly prohibited.</a:t>
            </a:r>
            <a:endParaRPr lang="en-US" sz="800" dirty="0">
              <a:solidFill>
                <a:schemeClr val="accent5">
                  <a:lumMod val="50000"/>
                </a:schemeClr>
              </a:solidFill>
            </a:endParaRPr>
          </a:p>
        </p:txBody>
      </p:sp>
      <p:sp>
        <p:nvSpPr>
          <p:cNvPr id="8" name="Rectangle 7"/>
          <p:cNvSpPr/>
          <p:nvPr userDrawn="1"/>
        </p:nvSpPr>
        <p:spPr>
          <a:xfrm>
            <a:off x="294188" y="6361944"/>
            <a:ext cx="498855" cy="276999"/>
          </a:xfrm>
          <a:prstGeom prst="rect">
            <a:avLst/>
          </a:prstGeom>
        </p:spPr>
        <p:txBody>
          <a:bodyPr wrap="none">
            <a:spAutoFit/>
          </a:bodyPr>
          <a:lstStyle/>
          <a:p>
            <a:fld id="{25A90C1E-E9B0-4AFE-9350-6E7D94D124B6}" type="slidenum">
              <a:rPr lang="en-US" sz="1200" smtClean="0"/>
              <a:pPr/>
              <a:t>‹#›</a:t>
            </a:fld>
            <a:r>
              <a:rPr lang="en-US" sz="1200" dirty="0"/>
              <a:t> | </a:t>
            </a:r>
          </a:p>
        </p:txBody>
      </p:sp>
      <p:grpSp>
        <p:nvGrpSpPr>
          <p:cNvPr id="9" name="Group 8"/>
          <p:cNvGrpSpPr>
            <a:grpSpLocks noChangeAspect="1"/>
          </p:cNvGrpSpPr>
          <p:nvPr userDrawn="1"/>
        </p:nvGrpSpPr>
        <p:grpSpPr>
          <a:xfrm>
            <a:off x="8555487" y="6267035"/>
            <a:ext cx="3121695" cy="358816"/>
            <a:chOff x="3918714" y="1905002"/>
            <a:chExt cx="3009402" cy="461212"/>
          </a:xfrm>
        </p:grpSpPr>
        <p:pic>
          <p:nvPicPr>
            <p:cNvPr id="10" name="Picture 9"/>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4106095" y="2055619"/>
              <a:ext cx="1198158" cy="305130"/>
            </a:xfrm>
            <a:prstGeom prst="rect">
              <a:avLst/>
            </a:prstGeom>
            <a:noFill/>
            <a:ln>
              <a:noFill/>
            </a:ln>
          </p:spPr>
        </p:pic>
        <p:cxnSp>
          <p:nvCxnSpPr>
            <p:cNvPr id="11" name="Straight Connector 10"/>
            <p:cNvCxnSpPr/>
            <p:nvPr userDrawn="1"/>
          </p:nvCxnSpPr>
          <p:spPr bwMode="auto">
            <a:xfrm>
              <a:off x="3918714" y="1905002"/>
              <a:ext cx="0" cy="461212"/>
            </a:xfrm>
            <a:prstGeom prst="line">
              <a:avLst/>
            </a:prstGeom>
            <a:noFill/>
            <a:ln w="9525" cap="flat" cmpd="sng" algn="ctr">
              <a:solidFill>
                <a:schemeClr val="accent5">
                  <a:lumMod val="75000"/>
                </a:schemeClr>
              </a:solidFill>
              <a:prstDash val="solid"/>
              <a:round/>
              <a:headEnd type="none" w="med" len="med"/>
              <a:tailEnd type="none" w="med" len="med"/>
            </a:ln>
            <a:effectLst/>
          </p:spPr>
        </p:cxnSp>
        <p:pic>
          <p:nvPicPr>
            <p:cNvPr id="12" name="Picture 2" descr="http://www.verdegroup.com/graphics/Verde-Group-logo.png"/>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5691641" y="1995288"/>
              <a:ext cx="1236475" cy="365461"/>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p:cNvCxnSpPr/>
            <p:nvPr userDrawn="1"/>
          </p:nvCxnSpPr>
          <p:spPr bwMode="auto">
            <a:xfrm>
              <a:off x="5504260" y="1905002"/>
              <a:ext cx="0" cy="461212"/>
            </a:xfrm>
            <a:prstGeom prst="line">
              <a:avLst/>
            </a:prstGeom>
            <a:noFill/>
            <a:ln w="9525" cap="flat" cmpd="sng" algn="ctr">
              <a:solidFill>
                <a:schemeClr val="accent5">
                  <a:lumMod val="75000"/>
                </a:schemeClr>
              </a:solidFill>
              <a:prstDash val="solid"/>
              <a:round/>
              <a:headEnd type="none" w="med" len="med"/>
              <a:tailEnd type="none" w="med" len="med"/>
            </a:ln>
            <a:effectLst/>
          </p:spPr>
        </p:cxnSp>
      </p:grpSp>
      <p:pic>
        <p:nvPicPr>
          <p:cNvPr id="15" name="Picture 14"/>
          <p:cNvPicPr>
            <a:picLocks noChangeAspect="1"/>
          </p:cNvPicPr>
          <p:nvPr userDrawn="1"/>
        </p:nvPicPr>
        <p:blipFill>
          <a:blip r:embed="rId14" r:link="rId15" cstate="print">
            <a:extLst>
              <a:ext uri="{28A0092B-C50C-407E-A947-70E740481C1C}">
                <a14:useLocalDpi xmlns:a14="http://schemas.microsoft.com/office/drawing/2010/main" val="0"/>
              </a:ext>
            </a:extLst>
          </a:blip>
          <a:stretch>
            <a:fillRect/>
          </a:stretch>
        </p:blipFill>
        <p:spPr>
          <a:xfrm>
            <a:off x="7862973" y="6267035"/>
            <a:ext cx="588779" cy="385834"/>
          </a:xfrm>
          <a:prstGeom prst="rect">
            <a:avLst/>
          </a:prstGeom>
        </p:spPr>
      </p:pic>
    </p:spTree>
    <p:extLst>
      <p:ext uri="{BB962C8B-B14F-4D97-AF65-F5344CB8AC3E}">
        <p14:creationId xmlns:p14="http://schemas.microsoft.com/office/powerpoint/2010/main" val="2601163107"/>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Lst>
  <mc:AlternateContent xmlns:mc="http://schemas.openxmlformats.org/markup-compatibility/2006" xmlns:p14="http://schemas.microsoft.com/office/powerpoint/2010/main">
    <mc:Choice Requires="p14">
      <p:transition p14:dur="10"/>
    </mc:Choice>
    <mc:Fallback xmlns="">
      <p:transition/>
    </mc:Fallback>
  </mc:AlternateContent>
  <p:hf sldNum="0" hdr="0" dt="0"/>
  <p:txStyles>
    <p:titleStyle>
      <a:lvl1pPr algn="ctr" defTabSz="849245" rtl="0" eaLnBrk="1" fontAlgn="base" hangingPunct="1">
        <a:lnSpc>
          <a:spcPts val="2083"/>
        </a:lnSpc>
        <a:spcBef>
          <a:spcPct val="0"/>
        </a:spcBef>
        <a:spcAft>
          <a:spcPct val="0"/>
        </a:spcAft>
        <a:defRPr sz="2400" b="0">
          <a:solidFill>
            <a:schemeClr val="bg1"/>
          </a:solidFill>
          <a:latin typeface="+mn-lt"/>
          <a:ea typeface="+mj-ea"/>
          <a:cs typeface="+mj-cs"/>
        </a:defRPr>
      </a:lvl1pPr>
      <a:lvl2pPr algn="l" defTabSz="849245" rtl="0" eaLnBrk="1" fontAlgn="base" hangingPunct="1">
        <a:lnSpc>
          <a:spcPts val="2323"/>
        </a:lnSpc>
        <a:spcBef>
          <a:spcPct val="0"/>
        </a:spcBef>
        <a:spcAft>
          <a:spcPct val="0"/>
        </a:spcAft>
        <a:defRPr sz="2000">
          <a:solidFill>
            <a:srgbClr val="FFFFFF"/>
          </a:solidFill>
          <a:latin typeface="Dax-Medium" pitchFamily="34" charset="0"/>
          <a:ea typeface="LF_Kai" pitchFamily="2" charset="-122"/>
        </a:defRPr>
      </a:lvl2pPr>
      <a:lvl3pPr algn="l" defTabSz="849245" rtl="0" eaLnBrk="1" fontAlgn="base" hangingPunct="1">
        <a:lnSpc>
          <a:spcPts val="2323"/>
        </a:lnSpc>
        <a:spcBef>
          <a:spcPct val="0"/>
        </a:spcBef>
        <a:spcAft>
          <a:spcPct val="0"/>
        </a:spcAft>
        <a:defRPr sz="2000">
          <a:solidFill>
            <a:srgbClr val="FFFFFF"/>
          </a:solidFill>
          <a:latin typeface="Dax-Medium" pitchFamily="34" charset="0"/>
          <a:ea typeface="LF_Kai" pitchFamily="2" charset="-122"/>
        </a:defRPr>
      </a:lvl3pPr>
      <a:lvl4pPr algn="l" defTabSz="849245" rtl="0" eaLnBrk="1" fontAlgn="base" hangingPunct="1">
        <a:lnSpc>
          <a:spcPts val="2323"/>
        </a:lnSpc>
        <a:spcBef>
          <a:spcPct val="0"/>
        </a:spcBef>
        <a:spcAft>
          <a:spcPct val="0"/>
        </a:spcAft>
        <a:defRPr sz="2000">
          <a:solidFill>
            <a:srgbClr val="FFFFFF"/>
          </a:solidFill>
          <a:latin typeface="Dax-Medium" pitchFamily="34" charset="0"/>
          <a:ea typeface="LF_Kai" pitchFamily="2" charset="-122"/>
        </a:defRPr>
      </a:lvl4pPr>
      <a:lvl5pPr algn="l" defTabSz="849245" rtl="0" eaLnBrk="1" fontAlgn="base" hangingPunct="1">
        <a:lnSpc>
          <a:spcPts val="2323"/>
        </a:lnSpc>
        <a:spcBef>
          <a:spcPct val="0"/>
        </a:spcBef>
        <a:spcAft>
          <a:spcPct val="0"/>
        </a:spcAft>
        <a:defRPr sz="2000">
          <a:solidFill>
            <a:srgbClr val="FFFFFF"/>
          </a:solidFill>
          <a:latin typeface="Dax-Medium" pitchFamily="34" charset="0"/>
          <a:ea typeface="LF_Kai" pitchFamily="2" charset="-122"/>
        </a:defRPr>
      </a:lvl5pPr>
      <a:lvl6pPr marL="380970" algn="l" defTabSz="849245" rtl="0" eaLnBrk="1" fontAlgn="base" hangingPunct="1">
        <a:lnSpc>
          <a:spcPts val="2323"/>
        </a:lnSpc>
        <a:spcBef>
          <a:spcPct val="0"/>
        </a:spcBef>
        <a:spcAft>
          <a:spcPct val="0"/>
        </a:spcAft>
        <a:defRPr sz="2000">
          <a:solidFill>
            <a:srgbClr val="FFFFFF"/>
          </a:solidFill>
          <a:latin typeface="Dax-Medium" pitchFamily="34" charset="0"/>
          <a:ea typeface="LF_Kai" pitchFamily="2" charset="-122"/>
        </a:defRPr>
      </a:lvl6pPr>
      <a:lvl7pPr marL="761940" algn="l" defTabSz="849245" rtl="0" eaLnBrk="1" fontAlgn="base" hangingPunct="1">
        <a:lnSpc>
          <a:spcPts val="2323"/>
        </a:lnSpc>
        <a:spcBef>
          <a:spcPct val="0"/>
        </a:spcBef>
        <a:spcAft>
          <a:spcPct val="0"/>
        </a:spcAft>
        <a:defRPr sz="2000">
          <a:solidFill>
            <a:srgbClr val="FFFFFF"/>
          </a:solidFill>
          <a:latin typeface="Dax-Medium" pitchFamily="34" charset="0"/>
          <a:ea typeface="LF_Kai" pitchFamily="2" charset="-122"/>
        </a:defRPr>
      </a:lvl7pPr>
      <a:lvl8pPr marL="1142908" algn="l" defTabSz="849245" rtl="0" eaLnBrk="1" fontAlgn="base" hangingPunct="1">
        <a:lnSpc>
          <a:spcPts val="2323"/>
        </a:lnSpc>
        <a:spcBef>
          <a:spcPct val="0"/>
        </a:spcBef>
        <a:spcAft>
          <a:spcPct val="0"/>
        </a:spcAft>
        <a:defRPr sz="2000">
          <a:solidFill>
            <a:srgbClr val="FFFFFF"/>
          </a:solidFill>
          <a:latin typeface="Dax-Medium" pitchFamily="34" charset="0"/>
          <a:ea typeface="LF_Kai" pitchFamily="2" charset="-122"/>
        </a:defRPr>
      </a:lvl8pPr>
      <a:lvl9pPr marL="1523878" algn="l" defTabSz="849245" rtl="0" eaLnBrk="1" fontAlgn="base" hangingPunct="1">
        <a:lnSpc>
          <a:spcPts val="2323"/>
        </a:lnSpc>
        <a:spcBef>
          <a:spcPct val="0"/>
        </a:spcBef>
        <a:spcAft>
          <a:spcPct val="0"/>
        </a:spcAft>
        <a:defRPr sz="2000">
          <a:solidFill>
            <a:srgbClr val="FFFFFF"/>
          </a:solidFill>
          <a:latin typeface="Dax-Medium" pitchFamily="34" charset="0"/>
          <a:ea typeface="LF_Kai" pitchFamily="2" charset="-122"/>
        </a:defRPr>
      </a:lvl9pPr>
    </p:titleStyle>
    <p:bodyStyle>
      <a:lvl1pPr marL="0" indent="0" algn="l" defTabSz="743419" rtl="0" eaLnBrk="1" fontAlgn="base" hangingPunct="1">
        <a:spcBef>
          <a:spcPts val="750"/>
        </a:spcBef>
        <a:spcAft>
          <a:spcPct val="0"/>
        </a:spcAft>
        <a:buClr>
          <a:srgbClr val="68ADE1"/>
        </a:buClr>
        <a:buSzPct val="100000"/>
        <a:buFontTx/>
        <a:buNone/>
        <a:defRPr lang="en-CA" sz="1200" dirty="0" smtClean="0">
          <a:solidFill>
            <a:schemeClr val="tx1"/>
          </a:solidFill>
          <a:latin typeface="+mn-lt"/>
          <a:ea typeface="+mn-ea"/>
          <a:cs typeface="+mn-cs"/>
        </a:defRPr>
      </a:lvl1pPr>
      <a:lvl2pPr marL="384939" indent="-190484" algn="l" defTabSz="743419" rtl="0" eaLnBrk="1" fontAlgn="base" hangingPunct="1">
        <a:spcBef>
          <a:spcPts val="250"/>
        </a:spcBef>
        <a:spcAft>
          <a:spcPct val="0"/>
        </a:spcAft>
        <a:buClr>
          <a:srgbClr val="68ADE1"/>
        </a:buClr>
        <a:buSzPct val="80000"/>
        <a:buFont typeface="Arial"/>
        <a:buChar char="•"/>
        <a:defRPr lang="en-CA" sz="1200" dirty="0" smtClean="0">
          <a:solidFill>
            <a:schemeClr val="tx1"/>
          </a:solidFill>
          <a:latin typeface="+mn-lt"/>
          <a:ea typeface="+mn-ea"/>
          <a:cs typeface="+mn-cs"/>
        </a:defRPr>
      </a:lvl2pPr>
      <a:lvl3pPr marL="568808" indent="-182548" algn="l" defTabSz="743419" rtl="0" eaLnBrk="1" fontAlgn="base" hangingPunct="1">
        <a:spcBef>
          <a:spcPts val="250"/>
        </a:spcBef>
        <a:spcAft>
          <a:spcPct val="0"/>
        </a:spcAft>
        <a:buClr>
          <a:srgbClr val="68ADE1"/>
        </a:buClr>
        <a:buSzPct val="80000"/>
        <a:buFont typeface="Arial"/>
        <a:buChar char="•"/>
        <a:defRPr lang="en-CA" sz="1200" dirty="0" smtClean="0">
          <a:solidFill>
            <a:schemeClr val="tx1"/>
          </a:solidFill>
          <a:latin typeface="+mn-lt"/>
          <a:ea typeface="+mn-ea"/>
          <a:cs typeface="+mn-cs"/>
        </a:defRPr>
      </a:lvl3pPr>
      <a:lvl4pPr marL="751357" indent="-181226" algn="l" defTabSz="743419" rtl="0" eaLnBrk="1" fontAlgn="base" hangingPunct="1">
        <a:spcBef>
          <a:spcPts val="250"/>
        </a:spcBef>
        <a:spcAft>
          <a:spcPct val="0"/>
        </a:spcAft>
        <a:buClr>
          <a:srgbClr val="68ADE1"/>
        </a:buClr>
        <a:buSzPct val="80000"/>
        <a:buFont typeface="Arial"/>
        <a:buChar char="•"/>
        <a:defRPr lang="en-CA" sz="1200" dirty="0" smtClean="0">
          <a:solidFill>
            <a:schemeClr val="tx1"/>
          </a:solidFill>
          <a:latin typeface="+mn-lt"/>
          <a:ea typeface="+mn-ea"/>
          <a:cs typeface="+mn-cs"/>
        </a:defRPr>
      </a:lvl4pPr>
      <a:lvl5pPr marL="955070" indent="-202391" algn="l" defTabSz="743419" rtl="0" eaLnBrk="1" fontAlgn="base" hangingPunct="1">
        <a:spcBef>
          <a:spcPts val="250"/>
        </a:spcBef>
        <a:spcAft>
          <a:spcPct val="0"/>
        </a:spcAft>
        <a:buClr>
          <a:srgbClr val="68ADE1"/>
        </a:buClr>
        <a:buSzPct val="80000"/>
        <a:buFont typeface="Arial"/>
        <a:buChar char="•"/>
        <a:defRPr lang="en-CA" sz="1200" dirty="0" smtClean="0">
          <a:solidFill>
            <a:schemeClr val="tx1"/>
          </a:solidFill>
          <a:latin typeface="+mn-lt"/>
          <a:ea typeface="+mn-ea"/>
          <a:cs typeface="+mn-cs"/>
        </a:defRPr>
      </a:lvl5pPr>
      <a:lvl6pPr marL="1336038" indent="-202391" algn="l" defTabSz="743419" rtl="0" eaLnBrk="1" fontAlgn="base" hangingPunct="1">
        <a:spcBef>
          <a:spcPct val="25000"/>
        </a:spcBef>
        <a:spcAft>
          <a:spcPct val="0"/>
        </a:spcAft>
        <a:buClr>
          <a:srgbClr val="83AED1"/>
        </a:buClr>
        <a:buFont typeface="Arial" charset="0"/>
        <a:buChar char="&gt;"/>
        <a:defRPr sz="1000">
          <a:solidFill>
            <a:schemeClr val="tx1"/>
          </a:solidFill>
          <a:latin typeface="+mn-lt"/>
          <a:ea typeface="+mn-ea"/>
        </a:defRPr>
      </a:lvl6pPr>
      <a:lvl7pPr marL="1717008" indent="-202391" algn="l" defTabSz="743419" rtl="0" eaLnBrk="1" fontAlgn="base" hangingPunct="1">
        <a:spcBef>
          <a:spcPct val="25000"/>
        </a:spcBef>
        <a:spcAft>
          <a:spcPct val="0"/>
        </a:spcAft>
        <a:buClr>
          <a:srgbClr val="83AED1"/>
        </a:buClr>
        <a:buFont typeface="Arial" charset="0"/>
        <a:buChar char="&gt;"/>
        <a:defRPr sz="1000">
          <a:solidFill>
            <a:schemeClr val="tx1"/>
          </a:solidFill>
          <a:latin typeface="+mn-lt"/>
          <a:ea typeface="+mn-ea"/>
        </a:defRPr>
      </a:lvl7pPr>
      <a:lvl8pPr marL="2097978" indent="-202391" algn="l" defTabSz="743419" rtl="0" eaLnBrk="1" fontAlgn="base" hangingPunct="1">
        <a:spcBef>
          <a:spcPct val="25000"/>
        </a:spcBef>
        <a:spcAft>
          <a:spcPct val="0"/>
        </a:spcAft>
        <a:buClr>
          <a:srgbClr val="83AED1"/>
        </a:buClr>
        <a:buFont typeface="Arial" charset="0"/>
        <a:buChar char="&gt;"/>
        <a:defRPr sz="1000">
          <a:solidFill>
            <a:schemeClr val="tx1"/>
          </a:solidFill>
          <a:latin typeface="+mn-lt"/>
          <a:ea typeface="+mn-ea"/>
        </a:defRPr>
      </a:lvl8pPr>
      <a:lvl9pPr marL="2478948" indent="-202391" algn="l" defTabSz="743419" rtl="0" eaLnBrk="1" fontAlgn="base" hangingPunct="1">
        <a:spcBef>
          <a:spcPct val="25000"/>
        </a:spcBef>
        <a:spcAft>
          <a:spcPct val="0"/>
        </a:spcAft>
        <a:buClr>
          <a:srgbClr val="83AED1"/>
        </a:buClr>
        <a:buFont typeface="Arial" charset="0"/>
        <a:buChar char="&gt;"/>
        <a:defRPr sz="1000">
          <a:solidFill>
            <a:schemeClr val="tx1"/>
          </a:solidFill>
          <a:latin typeface="+mn-lt"/>
          <a:ea typeface="+mn-ea"/>
        </a:defRPr>
      </a:lvl9pPr>
    </p:bodyStyle>
    <p:otherStyle>
      <a:defPPr>
        <a:defRPr lang="en-US"/>
      </a:defPPr>
      <a:lvl1pPr marL="0" algn="l" defTabSz="761940" rtl="0" eaLnBrk="1" latinLnBrk="0" hangingPunct="1">
        <a:defRPr sz="1500" kern="1200">
          <a:solidFill>
            <a:schemeClr val="tx1"/>
          </a:solidFill>
          <a:latin typeface="+mn-lt"/>
          <a:ea typeface="+mn-ea"/>
          <a:cs typeface="+mn-cs"/>
        </a:defRPr>
      </a:lvl1pPr>
      <a:lvl2pPr marL="380970" algn="l" defTabSz="761940" rtl="0" eaLnBrk="1" latinLnBrk="0" hangingPunct="1">
        <a:defRPr sz="1500" kern="1200">
          <a:solidFill>
            <a:schemeClr val="tx1"/>
          </a:solidFill>
          <a:latin typeface="+mn-lt"/>
          <a:ea typeface="+mn-ea"/>
          <a:cs typeface="+mn-cs"/>
        </a:defRPr>
      </a:lvl2pPr>
      <a:lvl3pPr marL="761940" algn="l" defTabSz="761940" rtl="0" eaLnBrk="1" latinLnBrk="0" hangingPunct="1">
        <a:defRPr sz="1500" kern="1200">
          <a:solidFill>
            <a:schemeClr val="tx1"/>
          </a:solidFill>
          <a:latin typeface="+mn-lt"/>
          <a:ea typeface="+mn-ea"/>
          <a:cs typeface="+mn-cs"/>
        </a:defRPr>
      </a:lvl3pPr>
      <a:lvl4pPr marL="1142908" algn="l" defTabSz="761940" rtl="0" eaLnBrk="1" latinLnBrk="0" hangingPunct="1">
        <a:defRPr sz="1500" kern="1200">
          <a:solidFill>
            <a:schemeClr val="tx1"/>
          </a:solidFill>
          <a:latin typeface="+mn-lt"/>
          <a:ea typeface="+mn-ea"/>
          <a:cs typeface="+mn-cs"/>
        </a:defRPr>
      </a:lvl4pPr>
      <a:lvl5pPr marL="1523878" algn="l" defTabSz="761940" rtl="0" eaLnBrk="1" latinLnBrk="0" hangingPunct="1">
        <a:defRPr sz="1500" kern="1200">
          <a:solidFill>
            <a:schemeClr val="tx1"/>
          </a:solidFill>
          <a:latin typeface="+mn-lt"/>
          <a:ea typeface="+mn-ea"/>
          <a:cs typeface="+mn-cs"/>
        </a:defRPr>
      </a:lvl5pPr>
      <a:lvl6pPr marL="1904848" algn="l" defTabSz="761940" rtl="0" eaLnBrk="1" latinLnBrk="0" hangingPunct="1">
        <a:defRPr sz="1500" kern="1200">
          <a:solidFill>
            <a:schemeClr val="tx1"/>
          </a:solidFill>
          <a:latin typeface="+mn-lt"/>
          <a:ea typeface="+mn-ea"/>
          <a:cs typeface="+mn-cs"/>
        </a:defRPr>
      </a:lvl6pPr>
      <a:lvl7pPr marL="2285818" algn="l" defTabSz="761940" rtl="0" eaLnBrk="1" latinLnBrk="0" hangingPunct="1">
        <a:defRPr sz="1500" kern="1200">
          <a:solidFill>
            <a:schemeClr val="tx1"/>
          </a:solidFill>
          <a:latin typeface="+mn-lt"/>
          <a:ea typeface="+mn-ea"/>
          <a:cs typeface="+mn-cs"/>
        </a:defRPr>
      </a:lvl7pPr>
      <a:lvl8pPr marL="2666787" algn="l" defTabSz="761940" rtl="0" eaLnBrk="1" latinLnBrk="0" hangingPunct="1">
        <a:defRPr sz="1500" kern="1200">
          <a:solidFill>
            <a:schemeClr val="tx1"/>
          </a:solidFill>
          <a:latin typeface="+mn-lt"/>
          <a:ea typeface="+mn-ea"/>
          <a:cs typeface="+mn-cs"/>
        </a:defRPr>
      </a:lvl8pPr>
      <a:lvl9pPr marL="3047756" algn="l" defTabSz="761940" rtl="0" eaLnBrk="1" latinLnBrk="0" hangingPunct="1">
        <a:defRPr sz="15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1" name="Rectangle 24"/>
          <p:cNvSpPr>
            <a:spLocks noGrp="1" noChangeArrowheads="1"/>
          </p:cNvSpPr>
          <p:nvPr>
            <p:ph type="body" idx="1"/>
          </p:nvPr>
        </p:nvSpPr>
        <p:spPr bwMode="gray">
          <a:xfrm>
            <a:off x="399281" y="1414745"/>
            <a:ext cx="11393979" cy="41954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38097" rIns="0" bIns="38097" numCol="1" anchor="t" anchorCtr="0" compatLnSpc="1">
            <a:prstTxWarp prst="textNoShape">
              <a:avLst/>
            </a:prstTxWarp>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2" name="Title Placeholder 1"/>
          <p:cNvSpPr>
            <a:spLocks noGrp="1"/>
          </p:cNvSpPr>
          <p:nvPr>
            <p:ph type="title"/>
          </p:nvPr>
        </p:nvSpPr>
        <p:spPr>
          <a:xfrm>
            <a:off x="404676" y="283885"/>
            <a:ext cx="11393979" cy="918883"/>
          </a:xfrm>
          <a:prstGeom prst="rect">
            <a:avLst/>
          </a:prstGeom>
        </p:spPr>
        <p:txBody>
          <a:bodyPr vert="horz" wrap="square" lIns="0" tIns="0" rIns="0" bIns="0" rtlCol="0" anchor="ctr">
            <a:noAutofit/>
          </a:bodyPr>
          <a:lstStyle/>
          <a:p>
            <a:r>
              <a:rPr lang="en-US"/>
              <a:t>Click to edit Master title style</a:t>
            </a:r>
            <a:endParaRPr lang="en-CA" dirty="0"/>
          </a:p>
        </p:txBody>
      </p:sp>
      <p:sp>
        <p:nvSpPr>
          <p:cNvPr id="8" name="Rectangle 7"/>
          <p:cNvSpPr/>
          <p:nvPr/>
        </p:nvSpPr>
        <p:spPr>
          <a:xfrm>
            <a:off x="11769056" y="6611780"/>
            <a:ext cx="341760" cy="246221"/>
          </a:xfrm>
          <a:prstGeom prst="rect">
            <a:avLst/>
          </a:prstGeom>
        </p:spPr>
        <p:txBody>
          <a:bodyPr wrap="none">
            <a:spAutoFit/>
          </a:bodyPr>
          <a:lstStyle/>
          <a:p>
            <a:fld id="{25A90C1E-E9B0-4AFE-9350-6E7D94D124B6}" type="slidenum">
              <a:rPr lang="en-US" sz="1000" smtClean="0">
                <a:latin typeface="Century Gothic" panose="020B0502020202020204" pitchFamily="34" charset="0"/>
              </a:rPr>
              <a:pPr/>
              <a:t>‹#›</a:t>
            </a:fld>
            <a:endParaRPr lang="en-US" sz="1000" dirty="0">
              <a:latin typeface="Century Gothic" panose="020B0502020202020204" pitchFamily="34" charset="0"/>
            </a:endParaRPr>
          </a:p>
        </p:txBody>
      </p:sp>
      <p:sp>
        <p:nvSpPr>
          <p:cNvPr id="9" name="Shape 72"/>
          <p:cNvSpPr/>
          <p:nvPr userDrawn="1"/>
        </p:nvSpPr>
        <p:spPr>
          <a:xfrm rot="5400000">
            <a:off x="9301955" y="3109480"/>
            <a:ext cx="5389883" cy="154017"/>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t" anchorCtr="0">
            <a:spAutoFit/>
          </a:bodyPr>
          <a:lstStyle>
            <a:lvl1pPr marL="342900" indent="-342900" algn="r" defTabSz="457200">
              <a:lnSpc>
                <a:spcPct val="150000"/>
              </a:lnSpc>
              <a:defRPr sz="1400">
                <a:solidFill>
                  <a:srgbClr val="FFFFFF"/>
                </a:solidFill>
                <a:latin typeface="Arial"/>
                <a:ea typeface="Arial"/>
                <a:cs typeface="Arial"/>
                <a:sym typeface="Arial"/>
              </a:defRPr>
            </a:lvl1pPr>
          </a:lstStyle>
          <a:p>
            <a:pPr>
              <a:defRPr sz="1800">
                <a:solidFill>
                  <a:srgbClr val="000000"/>
                </a:solidFill>
              </a:defRPr>
            </a:pPr>
            <a:r>
              <a:rPr lang="ga-IE" sz="667" dirty="0">
                <a:solidFill>
                  <a:srgbClr val="000000"/>
                </a:solidFill>
              </a:rPr>
              <a:t>Copyright © </a:t>
            </a:r>
            <a:r>
              <a:rPr lang="en-US" sz="667" dirty="0">
                <a:solidFill>
                  <a:srgbClr val="000000"/>
                </a:solidFill>
              </a:rPr>
              <a:t>WisePlum</a:t>
            </a:r>
            <a:r>
              <a:rPr lang="ga-IE" sz="667" dirty="0">
                <a:solidFill>
                  <a:srgbClr val="000000"/>
                </a:solidFill>
              </a:rPr>
              <a:t> 201</a:t>
            </a:r>
            <a:r>
              <a:rPr lang="en-US" sz="667" dirty="0">
                <a:solidFill>
                  <a:srgbClr val="000000"/>
                </a:solidFill>
              </a:rPr>
              <a:t>7</a:t>
            </a:r>
            <a:r>
              <a:rPr lang="ga-IE" sz="667" dirty="0">
                <a:solidFill>
                  <a:srgbClr val="000000"/>
                </a:solidFill>
              </a:rPr>
              <a:t>. All rights reserved.</a:t>
            </a:r>
            <a:endParaRPr sz="667" dirty="0">
              <a:solidFill>
                <a:srgbClr val="000000"/>
              </a:solidFill>
            </a:endParaRPr>
          </a:p>
        </p:txBody>
      </p:sp>
      <p:pic>
        <p:nvPicPr>
          <p:cNvPr id="7" name="Picture 6"/>
          <p:cNvPicPr>
            <a:picLocks noChangeAspect="1"/>
          </p:cNvPicPr>
          <p:nvPr userDrawn="1"/>
        </p:nvPicPr>
        <p:blipFill>
          <a:blip r:embed="rId14"/>
          <a:stretch>
            <a:fillRect/>
          </a:stretch>
        </p:blipFill>
        <p:spPr>
          <a:xfrm>
            <a:off x="203232" y="6111058"/>
            <a:ext cx="1753937" cy="480108"/>
          </a:xfrm>
          <a:prstGeom prst="rect">
            <a:avLst/>
          </a:prstGeom>
        </p:spPr>
      </p:pic>
    </p:spTree>
    <p:extLst>
      <p:ext uri="{BB962C8B-B14F-4D97-AF65-F5344CB8AC3E}">
        <p14:creationId xmlns:p14="http://schemas.microsoft.com/office/powerpoint/2010/main" val="4287044296"/>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1132298" rtl="0" eaLnBrk="1" fontAlgn="base" hangingPunct="1">
        <a:lnSpc>
          <a:spcPct val="100000"/>
        </a:lnSpc>
        <a:spcBef>
          <a:spcPct val="0"/>
        </a:spcBef>
        <a:spcAft>
          <a:spcPct val="0"/>
        </a:spcAft>
        <a:defRPr sz="3200" b="1">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algn="l" defTabSz="1132298" rtl="0" eaLnBrk="1" fontAlgn="base" hangingPunct="1">
        <a:lnSpc>
          <a:spcPts val="3097"/>
        </a:lnSpc>
        <a:spcBef>
          <a:spcPct val="0"/>
        </a:spcBef>
        <a:spcAft>
          <a:spcPct val="0"/>
        </a:spcAft>
        <a:defRPr sz="2667">
          <a:solidFill>
            <a:srgbClr val="FFFFFF"/>
          </a:solidFill>
          <a:latin typeface="Dax-Medium" pitchFamily="34" charset="0"/>
          <a:ea typeface="LF_Kai" pitchFamily="2" charset="-122"/>
        </a:defRPr>
      </a:lvl2pPr>
      <a:lvl3pPr algn="l" defTabSz="1132298" rtl="0" eaLnBrk="1" fontAlgn="base" hangingPunct="1">
        <a:lnSpc>
          <a:spcPts val="3097"/>
        </a:lnSpc>
        <a:spcBef>
          <a:spcPct val="0"/>
        </a:spcBef>
        <a:spcAft>
          <a:spcPct val="0"/>
        </a:spcAft>
        <a:defRPr sz="2667">
          <a:solidFill>
            <a:srgbClr val="FFFFFF"/>
          </a:solidFill>
          <a:latin typeface="Dax-Medium" pitchFamily="34" charset="0"/>
          <a:ea typeface="LF_Kai" pitchFamily="2" charset="-122"/>
        </a:defRPr>
      </a:lvl3pPr>
      <a:lvl4pPr algn="l" defTabSz="1132298" rtl="0" eaLnBrk="1" fontAlgn="base" hangingPunct="1">
        <a:lnSpc>
          <a:spcPts val="3097"/>
        </a:lnSpc>
        <a:spcBef>
          <a:spcPct val="0"/>
        </a:spcBef>
        <a:spcAft>
          <a:spcPct val="0"/>
        </a:spcAft>
        <a:defRPr sz="2667">
          <a:solidFill>
            <a:srgbClr val="FFFFFF"/>
          </a:solidFill>
          <a:latin typeface="Dax-Medium" pitchFamily="34" charset="0"/>
          <a:ea typeface="LF_Kai" pitchFamily="2" charset="-122"/>
        </a:defRPr>
      </a:lvl4pPr>
      <a:lvl5pPr algn="l" defTabSz="1132298" rtl="0" eaLnBrk="1" fontAlgn="base" hangingPunct="1">
        <a:lnSpc>
          <a:spcPts val="3097"/>
        </a:lnSpc>
        <a:spcBef>
          <a:spcPct val="0"/>
        </a:spcBef>
        <a:spcAft>
          <a:spcPct val="0"/>
        </a:spcAft>
        <a:defRPr sz="2667">
          <a:solidFill>
            <a:srgbClr val="FFFFFF"/>
          </a:solidFill>
          <a:latin typeface="Dax-Medium" pitchFamily="34" charset="0"/>
          <a:ea typeface="LF_Kai" pitchFamily="2" charset="-122"/>
        </a:defRPr>
      </a:lvl5pPr>
      <a:lvl6pPr marL="507947" algn="l" defTabSz="1132298" rtl="0" eaLnBrk="1" fontAlgn="base" hangingPunct="1">
        <a:lnSpc>
          <a:spcPts val="3097"/>
        </a:lnSpc>
        <a:spcBef>
          <a:spcPct val="0"/>
        </a:spcBef>
        <a:spcAft>
          <a:spcPct val="0"/>
        </a:spcAft>
        <a:defRPr sz="2667">
          <a:solidFill>
            <a:srgbClr val="FFFFFF"/>
          </a:solidFill>
          <a:latin typeface="Dax-Medium" pitchFamily="34" charset="0"/>
          <a:ea typeface="LF_Kai" pitchFamily="2" charset="-122"/>
        </a:defRPr>
      </a:lvl6pPr>
      <a:lvl7pPr marL="1015895" algn="l" defTabSz="1132298" rtl="0" eaLnBrk="1" fontAlgn="base" hangingPunct="1">
        <a:lnSpc>
          <a:spcPts val="3097"/>
        </a:lnSpc>
        <a:spcBef>
          <a:spcPct val="0"/>
        </a:spcBef>
        <a:spcAft>
          <a:spcPct val="0"/>
        </a:spcAft>
        <a:defRPr sz="2667">
          <a:solidFill>
            <a:srgbClr val="FFFFFF"/>
          </a:solidFill>
          <a:latin typeface="Dax-Medium" pitchFamily="34" charset="0"/>
          <a:ea typeface="LF_Kai" pitchFamily="2" charset="-122"/>
        </a:defRPr>
      </a:lvl7pPr>
      <a:lvl8pPr marL="1523839" algn="l" defTabSz="1132298" rtl="0" eaLnBrk="1" fontAlgn="base" hangingPunct="1">
        <a:lnSpc>
          <a:spcPts val="3097"/>
        </a:lnSpc>
        <a:spcBef>
          <a:spcPct val="0"/>
        </a:spcBef>
        <a:spcAft>
          <a:spcPct val="0"/>
        </a:spcAft>
        <a:defRPr sz="2667">
          <a:solidFill>
            <a:srgbClr val="FFFFFF"/>
          </a:solidFill>
          <a:latin typeface="Dax-Medium" pitchFamily="34" charset="0"/>
          <a:ea typeface="LF_Kai" pitchFamily="2" charset="-122"/>
        </a:defRPr>
      </a:lvl8pPr>
      <a:lvl9pPr marL="2031787" algn="l" defTabSz="1132298" rtl="0" eaLnBrk="1" fontAlgn="base" hangingPunct="1">
        <a:lnSpc>
          <a:spcPts val="3097"/>
        </a:lnSpc>
        <a:spcBef>
          <a:spcPct val="0"/>
        </a:spcBef>
        <a:spcAft>
          <a:spcPct val="0"/>
        </a:spcAft>
        <a:defRPr sz="2667">
          <a:solidFill>
            <a:srgbClr val="FFFFFF"/>
          </a:solidFill>
          <a:latin typeface="Dax-Medium" pitchFamily="34" charset="0"/>
          <a:ea typeface="LF_Kai" pitchFamily="2" charset="-122"/>
        </a:defRPr>
      </a:lvl9pPr>
    </p:titleStyle>
    <p:bodyStyle>
      <a:lvl1pPr marL="0" indent="0" algn="l" defTabSz="991201" rtl="0" eaLnBrk="1" fontAlgn="base" hangingPunct="1">
        <a:spcBef>
          <a:spcPts val="1000"/>
        </a:spcBef>
        <a:spcAft>
          <a:spcPct val="0"/>
        </a:spcAft>
        <a:buClr>
          <a:schemeClr val="tx2"/>
        </a:buClr>
        <a:buSzPct val="100000"/>
        <a:buFont typeface="Arial" panose="020B0604020202020204" pitchFamily="34" charset="0"/>
        <a:buNone/>
        <a:defRPr lang="en-CA" sz="24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3239" indent="-253972" algn="l" defTabSz="991201" rtl="0" eaLnBrk="1" fontAlgn="base" hangingPunct="1">
        <a:spcBef>
          <a:spcPts val="333"/>
        </a:spcBef>
        <a:spcAft>
          <a:spcPct val="0"/>
        </a:spcAft>
        <a:buClr>
          <a:schemeClr val="tx2"/>
        </a:buClr>
        <a:buSzPct val="80000"/>
        <a:buFont typeface="Arial" panose="020B0604020202020204" pitchFamily="34" charset="0"/>
        <a:buChar char="•"/>
        <a:defRPr lang="en-CA" sz="24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758392" indent="-243391" algn="l" defTabSz="991201" rtl="0" eaLnBrk="1" fontAlgn="base" hangingPunct="1">
        <a:spcBef>
          <a:spcPts val="333"/>
        </a:spcBef>
        <a:spcAft>
          <a:spcPct val="0"/>
        </a:spcAft>
        <a:buClr>
          <a:schemeClr val="tx2"/>
        </a:buClr>
        <a:buSzPct val="80000"/>
        <a:buFont typeface="Arial" panose="020B0604020202020204" pitchFamily="34" charset="0"/>
        <a:buChar char="•"/>
        <a:defRPr lang="en-CA" sz="20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001784" indent="-241629" algn="l" defTabSz="991201" rtl="0" eaLnBrk="1" fontAlgn="base" hangingPunct="1">
        <a:spcBef>
          <a:spcPts val="333"/>
        </a:spcBef>
        <a:spcAft>
          <a:spcPct val="0"/>
        </a:spcAft>
        <a:buClr>
          <a:schemeClr val="tx2"/>
        </a:buClr>
        <a:buSzPct val="80000"/>
        <a:buFont typeface="Arial" panose="020B0604020202020204" pitchFamily="34" charset="0"/>
        <a:buChar char="•"/>
        <a:defRPr lang="en-CA" sz="18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273395" indent="-269848" algn="l" defTabSz="991201" rtl="0" eaLnBrk="1" fontAlgn="base" hangingPunct="1">
        <a:spcBef>
          <a:spcPts val="333"/>
        </a:spcBef>
        <a:spcAft>
          <a:spcPct val="0"/>
        </a:spcAft>
        <a:buClr>
          <a:schemeClr val="tx2"/>
        </a:buClr>
        <a:buSzPct val="80000"/>
        <a:buFont typeface="Arial" panose="020B0604020202020204" pitchFamily="34" charset="0"/>
        <a:buChar char="•"/>
        <a:defRPr lang="en-CA" sz="16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781339" indent="-269848" algn="l" defTabSz="991201" rtl="0" eaLnBrk="1" fontAlgn="base" hangingPunct="1">
        <a:spcBef>
          <a:spcPct val="25000"/>
        </a:spcBef>
        <a:spcAft>
          <a:spcPct val="0"/>
        </a:spcAft>
        <a:buClr>
          <a:srgbClr val="83AED1"/>
        </a:buClr>
        <a:buFont typeface="Arial" charset="0"/>
        <a:buChar char="&gt;"/>
        <a:defRPr sz="1333">
          <a:solidFill>
            <a:schemeClr val="tx1"/>
          </a:solidFill>
          <a:latin typeface="+mn-lt"/>
          <a:ea typeface="+mn-ea"/>
        </a:defRPr>
      </a:lvl6pPr>
      <a:lvl7pPr marL="2289287" indent="-269848" algn="l" defTabSz="991201" rtl="0" eaLnBrk="1" fontAlgn="base" hangingPunct="1">
        <a:spcBef>
          <a:spcPct val="25000"/>
        </a:spcBef>
        <a:spcAft>
          <a:spcPct val="0"/>
        </a:spcAft>
        <a:buClr>
          <a:srgbClr val="83AED1"/>
        </a:buClr>
        <a:buFont typeface="Arial" charset="0"/>
        <a:buChar char="&gt;"/>
        <a:defRPr sz="1333">
          <a:solidFill>
            <a:schemeClr val="tx1"/>
          </a:solidFill>
          <a:latin typeface="+mn-lt"/>
          <a:ea typeface="+mn-ea"/>
        </a:defRPr>
      </a:lvl7pPr>
      <a:lvl8pPr marL="2797234" indent="-269848" algn="l" defTabSz="991201" rtl="0" eaLnBrk="1" fontAlgn="base" hangingPunct="1">
        <a:spcBef>
          <a:spcPct val="25000"/>
        </a:spcBef>
        <a:spcAft>
          <a:spcPct val="0"/>
        </a:spcAft>
        <a:buClr>
          <a:srgbClr val="83AED1"/>
        </a:buClr>
        <a:buFont typeface="Arial" charset="0"/>
        <a:buChar char="&gt;"/>
        <a:defRPr sz="1333">
          <a:solidFill>
            <a:schemeClr val="tx1"/>
          </a:solidFill>
          <a:latin typeface="+mn-lt"/>
          <a:ea typeface="+mn-ea"/>
        </a:defRPr>
      </a:lvl8pPr>
      <a:lvl9pPr marL="3305181" indent="-269848" algn="l" defTabSz="991201" rtl="0" eaLnBrk="1" fontAlgn="base" hangingPunct="1">
        <a:spcBef>
          <a:spcPct val="25000"/>
        </a:spcBef>
        <a:spcAft>
          <a:spcPct val="0"/>
        </a:spcAft>
        <a:buClr>
          <a:srgbClr val="83AED1"/>
        </a:buClr>
        <a:buFont typeface="Arial" charset="0"/>
        <a:buChar char="&gt;"/>
        <a:defRPr sz="1333">
          <a:solidFill>
            <a:schemeClr val="tx1"/>
          </a:solidFill>
          <a:latin typeface="+mn-lt"/>
          <a:ea typeface="+mn-ea"/>
        </a:defRPr>
      </a:lvl9pPr>
    </p:bodyStyle>
    <p:otherStyle>
      <a:defPPr>
        <a:defRPr lang="en-US"/>
      </a:defPPr>
      <a:lvl1pPr marL="0" algn="l" defTabSz="1015895" rtl="0" eaLnBrk="1" latinLnBrk="0" hangingPunct="1">
        <a:defRPr sz="2000" kern="1200">
          <a:solidFill>
            <a:schemeClr val="tx1"/>
          </a:solidFill>
          <a:latin typeface="+mn-lt"/>
          <a:ea typeface="+mn-ea"/>
          <a:cs typeface="+mn-cs"/>
        </a:defRPr>
      </a:lvl1pPr>
      <a:lvl2pPr marL="507947" algn="l" defTabSz="1015895" rtl="0" eaLnBrk="1" latinLnBrk="0" hangingPunct="1">
        <a:defRPr sz="2000" kern="1200">
          <a:solidFill>
            <a:schemeClr val="tx1"/>
          </a:solidFill>
          <a:latin typeface="+mn-lt"/>
          <a:ea typeface="+mn-ea"/>
          <a:cs typeface="+mn-cs"/>
        </a:defRPr>
      </a:lvl2pPr>
      <a:lvl3pPr marL="1015895" algn="l" defTabSz="1015895" rtl="0" eaLnBrk="1" latinLnBrk="0" hangingPunct="1">
        <a:defRPr sz="2000" kern="1200">
          <a:solidFill>
            <a:schemeClr val="tx1"/>
          </a:solidFill>
          <a:latin typeface="+mn-lt"/>
          <a:ea typeface="+mn-ea"/>
          <a:cs typeface="+mn-cs"/>
        </a:defRPr>
      </a:lvl3pPr>
      <a:lvl4pPr marL="1523839" algn="l" defTabSz="1015895" rtl="0" eaLnBrk="1" latinLnBrk="0" hangingPunct="1">
        <a:defRPr sz="2000" kern="1200">
          <a:solidFill>
            <a:schemeClr val="tx1"/>
          </a:solidFill>
          <a:latin typeface="+mn-lt"/>
          <a:ea typeface="+mn-ea"/>
          <a:cs typeface="+mn-cs"/>
        </a:defRPr>
      </a:lvl4pPr>
      <a:lvl5pPr marL="2031787" algn="l" defTabSz="1015895" rtl="0" eaLnBrk="1" latinLnBrk="0" hangingPunct="1">
        <a:defRPr sz="2000" kern="1200">
          <a:solidFill>
            <a:schemeClr val="tx1"/>
          </a:solidFill>
          <a:latin typeface="+mn-lt"/>
          <a:ea typeface="+mn-ea"/>
          <a:cs typeface="+mn-cs"/>
        </a:defRPr>
      </a:lvl5pPr>
      <a:lvl6pPr marL="2539734" algn="l" defTabSz="1015895" rtl="0" eaLnBrk="1" latinLnBrk="0" hangingPunct="1">
        <a:defRPr sz="2000" kern="1200">
          <a:solidFill>
            <a:schemeClr val="tx1"/>
          </a:solidFill>
          <a:latin typeface="+mn-lt"/>
          <a:ea typeface="+mn-ea"/>
          <a:cs typeface="+mn-cs"/>
        </a:defRPr>
      </a:lvl6pPr>
      <a:lvl7pPr marL="3047681" algn="l" defTabSz="1015895" rtl="0" eaLnBrk="1" latinLnBrk="0" hangingPunct="1">
        <a:defRPr sz="2000" kern="1200">
          <a:solidFill>
            <a:schemeClr val="tx1"/>
          </a:solidFill>
          <a:latin typeface="+mn-lt"/>
          <a:ea typeface="+mn-ea"/>
          <a:cs typeface="+mn-cs"/>
        </a:defRPr>
      </a:lvl7pPr>
      <a:lvl8pPr marL="3555627" algn="l" defTabSz="1015895" rtl="0" eaLnBrk="1" latinLnBrk="0" hangingPunct="1">
        <a:defRPr sz="2000" kern="1200">
          <a:solidFill>
            <a:schemeClr val="tx1"/>
          </a:solidFill>
          <a:latin typeface="+mn-lt"/>
          <a:ea typeface="+mn-ea"/>
          <a:cs typeface="+mn-cs"/>
        </a:defRPr>
      </a:lvl8pPr>
      <a:lvl9pPr marL="4063573" algn="l" defTabSz="1015895" rtl="0" eaLnBrk="1" latinLnBrk="0" hangingPunct="1">
        <a:defRPr sz="20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88">
          <p15:clr>
            <a:srgbClr val="F26B43"/>
          </p15:clr>
        </p15:guide>
        <p15:guide id="2" pos="168">
          <p15:clr>
            <a:srgbClr val="F26B43"/>
          </p15:clr>
        </p15:guide>
        <p15:guide id="3" orient="horz" pos="4128">
          <p15:clr>
            <a:srgbClr val="F26B43"/>
          </p15:clr>
        </p15:guide>
        <p15:guide id="4" pos="88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1752" y="73711"/>
            <a:ext cx="11393115" cy="1143000"/>
          </a:xfrm>
          <a:prstGeom prst="rect">
            <a:avLst/>
          </a:prstGeom>
        </p:spPr>
        <p:txBody>
          <a:bodyPr vert="horz" lIns="91440" tIns="45720" rIns="91440" bIns="45720" rtlCol="0" anchor="ctr">
            <a:normAutofit/>
          </a:bodyPr>
          <a:lstStyle/>
          <a:p>
            <a:r>
              <a:rPr lang="en-CA" dirty="0"/>
              <a:t>Click to edit title</a:t>
            </a:r>
            <a:endParaRPr lang="en-US" dirty="0"/>
          </a:p>
        </p:txBody>
      </p:sp>
      <p:sp>
        <p:nvSpPr>
          <p:cNvPr id="3" name="Text Placeholder 2"/>
          <p:cNvSpPr>
            <a:spLocks noGrp="1"/>
          </p:cNvSpPr>
          <p:nvPr>
            <p:ph type="body" idx="1"/>
          </p:nvPr>
        </p:nvSpPr>
        <p:spPr>
          <a:xfrm>
            <a:off x="451752" y="1399273"/>
            <a:ext cx="11393115" cy="4525963"/>
          </a:xfrm>
          <a:prstGeom prst="rect">
            <a:avLst/>
          </a:prstGeom>
        </p:spPr>
        <p:txBody>
          <a:bodyPr vert="horz" lIns="91440" tIns="45720" rIns="91440" bIns="45720" rtlCol="0">
            <a:normAutofit/>
          </a:bodyPr>
          <a:lstStyle/>
          <a:p>
            <a:pPr lvl="0"/>
            <a:r>
              <a:rPr lang="en-CA" dirty="0"/>
              <a:t>Click to edit text</a:t>
            </a:r>
          </a:p>
          <a:p>
            <a:pPr lvl="1"/>
            <a:r>
              <a:rPr lang="en-CA" dirty="0"/>
              <a:t>Second level</a:t>
            </a:r>
          </a:p>
        </p:txBody>
      </p:sp>
    </p:spTree>
    <p:extLst>
      <p:ext uri="{BB962C8B-B14F-4D97-AF65-F5344CB8AC3E}">
        <p14:creationId xmlns:p14="http://schemas.microsoft.com/office/powerpoint/2010/main" val="3535643749"/>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Lst>
  <p:txStyles>
    <p:titleStyle>
      <a:lvl1pPr algn="l" defTabSz="609585" rtl="0" eaLnBrk="1" latinLnBrk="0" hangingPunct="1">
        <a:lnSpc>
          <a:spcPts val="3067"/>
        </a:lnSpc>
        <a:spcBef>
          <a:spcPct val="0"/>
        </a:spcBef>
        <a:buNone/>
        <a:defRPr sz="2933" kern="1200">
          <a:solidFill>
            <a:schemeClr val="accent1"/>
          </a:solidFill>
          <a:latin typeface="+mj-lt"/>
          <a:ea typeface="+mj-ea"/>
          <a:cs typeface="+mj-cs"/>
        </a:defRPr>
      </a:lvl1pPr>
    </p:titleStyle>
    <p:bodyStyle>
      <a:lvl1pPr marL="283626" indent="-283626" algn="l" defTabSz="609585" rtl="0" eaLnBrk="1" latinLnBrk="0" hangingPunct="1">
        <a:spcBef>
          <a:spcPts val="667"/>
        </a:spcBef>
        <a:buClr>
          <a:schemeClr val="accent1"/>
        </a:buClr>
        <a:buSzPct val="90000"/>
        <a:buFont typeface="Arial" panose="020B0604020202020204" pitchFamily="34" charset="0"/>
        <a:buChar char="•"/>
        <a:tabLst/>
        <a:defRPr sz="2400" kern="1200">
          <a:solidFill>
            <a:schemeClr val="tx1"/>
          </a:solidFill>
          <a:latin typeface="+mn-lt"/>
          <a:ea typeface="+mn-ea"/>
          <a:cs typeface="+mn-cs"/>
        </a:defRPr>
      </a:lvl1pPr>
      <a:lvl2pPr marL="776798" indent="-277277" algn="l" defTabSz="609585" rtl="0" eaLnBrk="1" latinLnBrk="0" hangingPunct="1">
        <a:spcBef>
          <a:spcPts val="667"/>
        </a:spcBef>
        <a:buClr>
          <a:schemeClr val="accent1"/>
        </a:buClr>
        <a:buSzPct val="90000"/>
        <a:buFont typeface="Arial" panose="020B0604020202020204" pitchFamily="34" charset="0"/>
        <a:buChar char="•"/>
        <a:tabLst/>
        <a:defRPr sz="2400" kern="1200">
          <a:solidFill>
            <a:schemeClr val="tx1"/>
          </a:solidFill>
          <a:latin typeface="+mn-lt"/>
          <a:ea typeface="+mn-ea"/>
          <a:cs typeface="+mn-cs"/>
        </a:defRPr>
      </a:lvl2pPr>
      <a:lvl3pPr marL="1523962" indent="-304792" algn="l" defTabSz="609585" rtl="0" eaLnBrk="1" latinLnBrk="0" hangingPunct="1">
        <a:spcBef>
          <a:spcPct val="20000"/>
        </a:spcBef>
        <a:buClr>
          <a:schemeClr val="accent1"/>
        </a:buClr>
        <a:buSzPct val="90000"/>
        <a:buFont typeface="Arial" panose="020B0604020202020204" pitchFamily="34" charset="0"/>
        <a:buChar char="•"/>
        <a:defRPr sz="2400" kern="1200">
          <a:solidFill>
            <a:schemeClr val="tx1"/>
          </a:solidFill>
          <a:latin typeface="+mn-lt"/>
          <a:ea typeface="+mn-ea"/>
          <a:cs typeface="+mn-cs"/>
        </a:defRPr>
      </a:lvl3pPr>
      <a:lvl4pPr marL="2133547" indent="-304792" algn="l" defTabSz="609585" rtl="0" eaLnBrk="1" latinLnBrk="0" hangingPunct="1">
        <a:spcBef>
          <a:spcPct val="20000"/>
        </a:spcBef>
        <a:buClr>
          <a:schemeClr val="tx1"/>
        </a:buClr>
        <a:buFont typeface="Arial"/>
        <a:buChar char="–"/>
        <a:defRPr sz="2400" kern="1200">
          <a:solidFill>
            <a:schemeClr val="accent1"/>
          </a:solidFill>
          <a:latin typeface="+mn-lt"/>
          <a:ea typeface="+mn-ea"/>
          <a:cs typeface="+mn-cs"/>
        </a:defRPr>
      </a:lvl4pPr>
      <a:lvl5pPr marL="2743131" indent="-304792" algn="l" defTabSz="609585" rtl="0" eaLnBrk="1" latinLnBrk="0" hangingPunct="1">
        <a:spcBef>
          <a:spcPct val="20000"/>
        </a:spcBef>
        <a:buClr>
          <a:schemeClr val="tx1"/>
        </a:buClr>
        <a:buFont typeface="Arial"/>
        <a:buChar char="»"/>
        <a:defRPr sz="2400" kern="120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38.emf"/><Relationship Id="rId5" Type="http://schemas.openxmlformats.org/officeDocument/2006/relationships/oleObject" Target="../embeddings/oleObject3.bin"/><Relationship Id="rId4"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2" Type="http://schemas.openxmlformats.org/officeDocument/2006/relationships/image" Target="../media/image45.jfi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46.jpg"/><Relationship Id="rId2" Type="http://schemas.openxmlformats.org/officeDocument/2006/relationships/tags" Target="../tags/tag8.xml"/><Relationship Id="rId1" Type="http://schemas.openxmlformats.org/officeDocument/2006/relationships/vmlDrawing" Target="../drawings/vmlDrawing5.vml"/><Relationship Id="rId6" Type="http://schemas.openxmlformats.org/officeDocument/2006/relationships/image" Target="../media/image38.emf"/><Relationship Id="rId5" Type="http://schemas.openxmlformats.org/officeDocument/2006/relationships/oleObject" Target="../embeddings/oleObject5.bin"/><Relationship Id="rId4"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vmlDrawing" Target="../drawings/vmlDrawing6.vml"/><Relationship Id="rId6" Type="http://schemas.openxmlformats.org/officeDocument/2006/relationships/image" Target="../media/image38.emf"/><Relationship Id="rId5" Type="http://schemas.openxmlformats.org/officeDocument/2006/relationships/oleObject" Target="../embeddings/oleObject6.bin"/><Relationship Id="rId4" Type="http://schemas.openxmlformats.org/officeDocument/2006/relationships/slideLayout" Target="../slideLayouts/slideLayout7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vmlDrawing" Target="../drawings/vmlDrawing7.vml"/><Relationship Id="rId6" Type="http://schemas.openxmlformats.org/officeDocument/2006/relationships/image" Target="../media/image38.emf"/><Relationship Id="rId5" Type="http://schemas.openxmlformats.org/officeDocument/2006/relationships/oleObject" Target="../embeddings/oleObject7.bin"/><Relationship Id="rId4" Type="http://schemas.openxmlformats.org/officeDocument/2006/relationships/slideLayout" Target="../slideLayouts/slideLayout8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vmlDrawing" Target="../drawings/vmlDrawing8.vml"/><Relationship Id="rId6" Type="http://schemas.openxmlformats.org/officeDocument/2006/relationships/image" Target="../media/image38.emf"/><Relationship Id="rId5" Type="http://schemas.openxmlformats.org/officeDocument/2006/relationships/oleObject" Target="../embeddings/oleObject8.bin"/><Relationship Id="rId4"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vmlDrawing" Target="../drawings/vmlDrawing9.vml"/><Relationship Id="rId6" Type="http://schemas.openxmlformats.org/officeDocument/2006/relationships/image" Target="../media/image38.emf"/><Relationship Id="rId5" Type="http://schemas.openxmlformats.org/officeDocument/2006/relationships/oleObject" Target="../embeddings/oleObject9.bin"/><Relationship Id="rId4"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vmlDrawing" Target="../drawings/vmlDrawing10.vml"/><Relationship Id="rId6" Type="http://schemas.openxmlformats.org/officeDocument/2006/relationships/image" Target="../media/image38.emf"/><Relationship Id="rId5" Type="http://schemas.openxmlformats.org/officeDocument/2006/relationships/oleObject" Target="../embeddings/oleObject10.bin"/><Relationship Id="rId4" Type="http://schemas.openxmlformats.org/officeDocument/2006/relationships/slideLayout" Target="../slideLayouts/slideLayout8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vmlDrawing" Target="../drawings/vmlDrawing11.vml"/><Relationship Id="rId6" Type="http://schemas.openxmlformats.org/officeDocument/2006/relationships/image" Target="../media/image38.emf"/><Relationship Id="rId5" Type="http://schemas.openxmlformats.org/officeDocument/2006/relationships/oleObject" Target="../embeddings/oleObject11.bin"/><Relationship Id="rId4" Type="http://schemas.openxmlformats.org/officeDocument/2006/relationships/slideLayout" Target="../slideLayouts/slideLayout8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vmlDrawing" Target="../drawings/vmlDrawing12.vml"/><Relationship Id="rId6" Type="http://schemas.openxmlformats.org/officeDocument/2006/relationships/image" Target="../media/image38.emf"/><Relationship Id="rId5" Type="http://schemas.openxmlformats.org/officeDocument/2006/relationships/oleObject" Target="../embeddings/oleObject12.bin"/><Relationship Id="rId4"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vmlDrawing" Target="../drawings/vmlDrawing13.vml"/><Relationship Id="rId6" Type="http://schemas.openxmlformats.org/officeDocument/2006/relationships/image" Target="../media/image38.emf"/><Relationship Id="rId5" Type="http://schemas.openxmlformats.org/officeDocument/2006/relationships/oleObject" Target="../embeddings/oleObject13.bin"/><Relationship Id="rId4"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vmlDrawing" Target="../drawings/vmlDrawing14.vml"/><Relationship Id="rId6" Type="http://schemas.openxmlformats.org/officeDocument/2006/relationships/image" Target="../media/image38.emf"/><Relationship Id="rId5" Type="http://schemas.openxmlformats.org/officeDocument/2006/relationships/oleObject" Target="../embeddings/oleObject14.bin"/><Relationship Id="rId4"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vmlDrawing" Target="../drawings/vmlDrawing15.vml"/><Relationship Id="rId6" Type="http://schemas.openxmlformats.org/officeDocument/2006/relationships/image" Target="../media/image38.emf"/><Relationship Id="rId5" Type="http://schemas.openxmlformats.org/officeDocument/2006/relationships/oleObject" Target="../embeddings/oleObject15.bin"/><Relationship Id="rId4"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vmlDrawing" Target="../drawings/vmlDrawing16.vml"/><Relationship Id="rId6" Type="http://schemas.openxmlformats.org/officeDocument/2006/relationships/image" Target="../media/image38.emf"/><Relationship Id="rId5" Type="http://schemas.openxmlformats.org/officeDocument/2006/relationships/oleObject" Target="../embeddings/oleObject16.bin"/><Relationship Id="rId4"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vmlDrawing" Target="../drawings/vmlDrawing17.vml"/><Relationship Id="rId6" Type="http://schemas.openxmlformats.org/officeDocument/2006/relationships/image" Target="../media/image38.emf"/><Relationship Id="rId5" Type="http://schemas.openxmlformats.org/officeDocument/2006/relationships/oleObject" Target="../embeddings/oleObject17.bin"/><Relationship Id="rId4"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vmlDrawing" Target="../drawings/vmlDrawing4.vml"/><Relationship Id="rId6" Type="http://schemas.openxmlformats.org/officeDocument/2006/relationships/image" Target="../media/image38.emf"/><Relationship Id="rId5" Type="http://schemas.openxmlformats.org/officeDocument/2006/relationships/oleObject" Target="../embeddings/oleObject4.bin"/><Relationship Id="rId4" Type="http://schemas.openxmlformats.org/officeDocument/2006/relationships/slideLayout" Target="../slideLayouts/slideLayout83.xml"/></Relationships>
</file>

<file path=ppt/slides/_rels/slide40.xml.rels><?xml version="1.0" encoding="UTF-8" standalone="yes"?>
<Relationships xmlns="http://schemas.openxmlformats.org/package/2006/relationships"><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vmlDrawing" Target="../drawings/vmlDrawing18.vml"/><Relationship Id="rId6" Type="http://schemas.openxmlformats.org/officeDocument/2006/relationships/image" Target="../media/image38.emf"/><Relationship Id="rId5" Type="http://schemas.openxmlformats.org/officeDocument/2006/relationships/oleObject" Target="../embeddings/oleObject18.bin"/><Relationship Id="rId4"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1.jfi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xmlns="" id="{903FDE53-A960-4230-8C1F-9018E5B3FCF7}"/>
              </a:ext>
            </a:extLst>
          </p:cNvPr>
          <p:cNvGraphicFramePr>
            <a:graphicFrameLocks noChangeAspect="1"/>
          </p:cNvGraphicFramePr>
          <p:nvPr>
            <p:custDataLst>
              <p:tags r:id="rId2"/>
            </p:custDataLst>
            <p:extLst>
              <p:ext uri="{D42A27DB-BD31-4B8C-83A1-F6EECF244321}">
                <p14:modId xmlns:p14="http://schemas.microsoft.com/office/powerpoint/2010/main" val="32807196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92" name="think-cell Slide" r:id="rId5" imgW="470" imgH="469" progId="TCLayout.ActiveDocument.1">
                  <p:embed/>
                </p:oleObj>
              </mc:Choice>
              <mc:Fallback>
                <p:oleObj name="think-cell Slide" r:id="rId5" imgW="470" imgH="469"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xmlns="" id="{DDD53D95-5674-485E-ABCD-441E2CD7B55A}"/>
              </a:ext>
            </a:extLst>
          </p:cNvPr>
          <p:cNvSpPr/>
          <p:nvPr>
            <p:custDataLst>
              <p:tags r:id="rId3"/>
            </p:custDataLst>
          </p:nvPr>
        </p:nvSpPr>
        <p:spPr>
          <a:xfrm>
            <a:off x="0" y="0"/>
            <a:ext cx="158750" cy="158750"/>
          </a:xfrm>
          <a:prstGeom prst="rect">
            <a:avLst/>
          </a:prstGeom>
          <a:solidFill>
            <a:srgbClr val="007CC1"/>
          </a:solidFill>
          <a:ln>
            <a:no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gn="ctr"/>
            <a:endParaRPr lang="en-US" sz="3200" dirty="0">
              <a:latin typeface="Arial" panose="020B0604020202020204" pitchFamily="34" charset="0"/>
              <a:ea typeface="+mj-ea"/>
              <a:cs typeface="+mj-cs"/>
              <a:sym typeface="Arial" panose="020B0604020202020204" pitchFamily="34" charset="0"/>
            </a:endParaRPr>
          </a:p>
        </p:txBody>
      </p:sp>
      <p:sp>
        <p:nvSpPr>
          <p:cNvPr id="2" name="Title 1">
            <a:extLst>
              <a:ext uri="{FF2B5EF4-FFF2-40B4-BE49-F238E27FC236}">
                <a16:creationId xmlns:a16="http://schemas.microsoft.com/office/drawing/2014/main" xmlns="" id="{4D0BC39E-1E26-454E-929C-D89EB6458589}"/>
              </a:ext>
            </a:extLst>
          </p:cNvPr>
          <p:cNvSpPr>
            <a:spLocks noGrp="1"/>
          </p:cNvSpPr>
          <p:nvPr>
            <p:ph type="ctrTitle"/>
          </p:nvPr>
        </p:nvSpPr>
        <p:spPr/>
        <p:txBody>
          <a:bodyPr/>
          <a:lstStyle/>
          <a:p>
            <a:r>
              <a:rPr lang="en-US" dirty="0"/>
              <a:t>How to Structure an Analytics Business Case Presentation</a:t>
            </a:r>
          </a:p>
        </p:txBody>
      </p:sp>
      <p:sp>
        <p:nvSpPr>
          <p:cNvPr id="3" name="Subtitle 2">
            <a:extLst>
              <a:ext uri="{FF2B5EF4-FFF2-40B4-BE49-F238E27FC236}">
                <a16:creationId xmlns:a16="http://schemas.microsoft.com/office/drawing/2014/main" xmlns="" id="{F243D72D-62C2-462F-BC6E-8B57EEBB268B}"/>
              </a:ext>
            </a:extLst>
          </p:cNvPr>
          <p:cNvSpPr>
            <a:spLocks noGrp="1"/>
          </p:cNvSpPr>
          <p:nvPr>
            <p:ph type="subTitle" idx="1"/>
          </p:nvPr>
        </p:nvSpPr>
        <p:spPr/>
        <p:txBody>
          <a:bodyPr/>
          <a:lstStyle/>
          <a:p>
            <a:endParaRPr lang="en-CA" dirty="0"/>
          </a:p>
          <a:p>
            <a:endParaRPr lang="en-CA" dirty="0"/>
          </a:p>
          <a:p>
            <a:r>
              <a:rPr lang="en-CA" dirty="0"/>
              <a:t>Francis Silva</a:t>
            </a:r>
          </a:p>
          <a:p>
            <a:r>
              <a:rPr lang="en-CA" dirty="0"/>
              <a:t>May 16, 2020</a:t>
            </a:r>
          </a:p>
        </p:txBody>
      </p:sp>
    </p:spTree>
    <p:extLst>
      <p:ext uri="{BB962C8B-B14F-4D97-AF65-F5344CB8AC3E}">
        <p14:creationId xmlns:p14="http://schemas.microsoft.com/office/powerpoint/2010/main" val="2791570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40C1DFC4-6ACC-418A-A7C4-2AA7C9C47D74}"/>
              </a:ext>
            </a:extLst>
          </p:cNvPr>
          <p:cNvSpPr>
            <a:spLocks noGrp="1"/>
          </p:cNvSpPr>
          <p:nvPr>
            <p:ph type="title"/>
          </p:nvPr>
        </p:nvSpPr>
        <p:spPr>
          <a:xfrm>
            <a:off x="585216" y="609601"/>
            <a:ext cx="9565872" cy="461665"/>
          </a:xfrm>
        </p:spPr>
        <p:txBody>
          <a:bodyPr/>
          <a:lstStyle/>
          <a:p>
            <a:r>
              <a:rPr lang="en-US" sz="2400" dirty="0"/>
              <a:t>Framework for Draw Out Benefits</a:t>
            </a:r>
          </a:p>
        </p:txBody>
      </p:sp>
      <p:pic>
        <p:nvPicPr>
          <p:cNvPr id="4" name="Picture 3" descr="A picture containing newspaper, man, holding, sign&#10;&#10;Description automatically generated">
            <a:extLst>
              <a:ext uri="{FF2B5EF4-FFF2-40B4-BE49-F238E27FC236}">
                <a16:creationId xmlns:a16="http://schemas.microsoft.com/office/drawing/2014/main" xmlns="" id="{A246D4A3-5001-4615-A1A3-B006B680A5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4720" y="2687283"/>
            <a:ext cx="4562157" cy="3131222"/>
          </a:xfrm>
          <a:prstGeom prst="rect">
            <a:avLst/>
          </a:prstGeom>
        </p:spPr>
      </p:pic>
    </p:spTree>
    <p:extLst>
      <p:ext uri="{BB962C8B-B14F-4D97-AF65-F5344CB8AC3E}">
        <p14:creationId xmlns:p14="http://schemas.microsoft.com/office/powerpoint/2010/main" val="74745582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xmlns="" id="{8A234296-2D51-4646-BB8D-8CF712D1166E}"/>
              </a:ext>
            </a:extLst>
          </p:cNvPr>
          <p:cNvGraphicFramePr>
            <a:graphicFrameLocks noChangeAspect="1"/>
          </p:cNvGraphicFramePr>
          <p:nvPr>
            <p:custDataLst>
              <p:tags r:id="rId2"/>
            </p:custDataLst>
            <p:extLst>
              <p:ext uri="{D42A27DB-BD31-4B8C-83A1-F6EECF244321}">
                <p14:modId xmlns:p14="http://schemas.microsoft.com/office/powerpoint/2010/main" val="21305177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51" name="think-cell Slide" r:id="rId5" imgW="470" imgH="469" progId="TCLayout.ActiveDocument.1">
                  <p:embed/>
                </p:oleObj>
              </mc:Choice>
              <mc:Fallback>
                <p:oleObj name="think-cell Slide" r:id="rId5" imgW="470" imgH="469"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xmlns="" id="{FA5D28D4-4007-4F86-81B9-E7B77D53ABBB}"/>
              </a:ext>
            </a:extLst>
          </p:cNvPr>
          <p:cNvSpPr/>
          <p:nvPr>
            <p:custDataLst>
              <p:tags r:id="rId3"/>
            </p:custDataLst>
          </p:nvPr>
        </p:nvSpPr>
        <p:spPr>
          <a:xfrm>
            <a:off x="0" y="0"/>
            <a:ext cx="158750" cy="158750"/>
          </a:xfrm>
          <a:prstGeom prst="rect">
            <a:avLst/>
          </a:prstGeom>
          <a:solidFill>
            <a:srgbClr val="007CC1"/>
          </a:solidFill>
          <a:ln>
            <a:no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gn="ctr"/>
            <a:endParaRPr lang="en-US" sz="2000" b="1" dirty="0">
              <a:latin typeface="Arial" panose="020B0604020202020204" pitchFamily="34" charset="0"/>
              <a:ea typeface="+mj-ea"/>
              <a:cs typeface="+mj-cs"/>
              <a:sym typeface="Arial" panose="020B0604020202020204" pitchFamily="34" charset="0"/>
            </a:endParaRPr>
          </a:p>
        </p:txBody>
      </p:sp>
      <p:sp>
        <p:nvSpPr>
          <p:cNvPr id="3" name="Title 2">
            <a:extLst>
              <a:ext uri="{FF2B5EF4-FFF2-40B4-BE49-F238E27FC236}">
                <a16:creationId xmlns:a16="http://schemas.microsoft.com/office/drawing/2014/main" xmlns="" id="{7B739924-BC55-445E-AE00-1347ED250369}"/>
              </a:ext>
            </a:extLst>
          </p:cNvPr>
          <p:cNvSpPr>
            <a:spLocks noGrp="1"/>
          </p:cNvSpPr>
          <p:nvPr>
            <p:ph type="title"/>
          </p:nvPr>
        </p:nvSpPr>
        <p:spPr>
          <a:xfrm>
            <a:off x="582585" y="609600"/>
            <a:ext cx="2695939" cy="1015663"/>
          </a:xfrm>
        </p:spPr>
        <p:txBody>
          <a:bodyPr/>
          <a:lstStyle/>
          <a:p>
            <a:r>
              <a:rPr lang="en-US" sz="2000" dirty="0"/>
              <a:t>Business Stakeholders Just Want the Answer</a:t>
            </a:r>
            <a:endParaRPr lang="en-US" dirty="0"/>
          </a:p>
        </p:txBody>
      </p:sp>
      <p:pic>
        <p:nvPicPr>
          <p:cNvPr id="5" name="Picture 4">
            <a:extLst>
              <a:ext uri="{FF2B5EF4-FFF2-40B4-BE49-F238E27FC236}">
                <a16:creationId xmlns:a16="http://schemas.microsoft.com/office/drawing/2014/main" xmlns="" id="{AD05A35B-CB21-457C-8FBD-2F04BF79A6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609600"/>
            <a:ext cx="4010465" cy="5347287"/>
          </a:xfrm>
          <a:prstGeom prst="rect">
            <a:avLst/>
          </a:prstGeom>
        </p:spPr>
      </p:pic>
    </p:spTree>
    <p:extLst>
      <p:ext uri="{BB962C8B-B14F-4D97-AF65-F5344CB8AC3E}">
        <p14:creationId xmlns:p14="http://schemas.microsoft.com/office/powerpoint/2010/main" val="339183011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xmlns="" id="{533B0B07-D55E-4695-8353-81BB3611FF41}"/>
              </a:ext>
            </a:extLst>
          </p:cNvPr>
          <p:cNvGraphicFramePr>
            <a:graphicFrameLocks noChangeAspect="1"/>
          </p:cNvGraphicFramePr>
          <p:nvPr>
            <p:custDataLst>
              <p:tags r:id="rId2"/>
            </p:custDataLst>
            <p:extLst>
              <p:ext uri="{D42A27DB-BD31-4B8C-83A1-F6EECF244321}">
                <p14:modId xmlns:p14="http://schemas.microsoft.com/office/powerpoint/2010/main" val="32361447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63" name="think-cell Slide" r:id="rId5" imgW="470" imgH="469" progId="TCLayout.ActiveDocument.1">
                  <p:embed/>
                </p:oleObj>
              </mc:Choice>
              <mc:Fallback>
                <p:oleObj name="think-cell Slide" r:id="rId5" imgW="470" imgH="469"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xmlns="" id="{87D6DF6E-A5EC-4461-980C-746C61442CCA}"/>
              </a:ext>
            </a:extLst>
          </p:cNvPr>
          <p:cNvSpPr/>
          <p:nvPr>
            <p:custDataLst>
              <p:tags r:id="rId3"/>
            </p:custDataLst>
          </p:nvPr>
        </p:nvSpPr>
        <p:spPr>
          <a:xfrm>
            <a:off x="0" y="0"/>
            <a:ext cx="158750" cy="158750"/>
          </a:xfrm>
          <a:prstGeom prst="rect">
            <a:avLst/>
          </a:prstGeom>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gn="ctr"/>
            <a:endParaRPr lang="en-US" sz="3200" dirty="0">
              <a:latin typeface="Arial Narrow" panose="020B0606020202030204" pitchFamily="34" charset="0"/>
              <a:ea typeface="+mj-ea"/>
              <a:cs typeface="+mj-cs"/>
              <a:sym typeface="Arial Narrow" panose="020B0606020202030204" pitchFamily="34" charset="0"/>
            </a:endParaRPr>
          </a:p>
        </p:txBody>
      </p:sp>
      <p:sp>
        <p:nvSpPr>
          <p:cNvPr id="2" name="Title 1">
            <a:extLst>
              <a:ext uri="{FF2B5EF4-FFF2-40B4-BE49-F238E27FC236}">
                <a16:creationId xmlns:a16="http://schemas.microsoft.com/office/drawing/2014/main" xmlns="" id="{9FE2D788-CFB3-4D0D-95BF-5D69B9C00179}"/>
              </a:ext>
            </a:extLst>
          </p:cNvPr>
          <p:cNvSpPr>
            <a:spLocks noGrp="1"/>
          </p:cNvSpPr>
          <p:nvPr>
            <p:ph type="ctrTitle"/>
          </p:nvPr>
        </p:nvSpPr>
        <p:spPr/>
        <p:txBody>
          <a:bodyPr/>
          <a:lstStyle/>
          <a:p>
            <a:r>
              <a:rPr lang="en-US" dirty="0"/>
              <a:t>3 Different Structures for Analytics Business Case Presentations</a:t>
            </a:r>
          </a:p>
        </p:txBody>
      </p:sp>
    </p:spTree>
    <p:extLst>
      <p:ext uri="{BB962C8B-B14F-4D97-AF65-F5344CB8AC3E}">
        <p14:creationId xmlns:p14="http://schemas.microsoft.com/office/powerpoint/2010/main" val="3485646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79429" y="1702516"/>
            <a:ext cx="8545484" cy="535331"/>
          </a:xfrm>
          <a:prstGeom prst="rect">
            <a:avLst/>
          </a:prstGeom>
          <a:noFill/>
        </p:spPr>
        <p:txBody>
          <a:bodyPr vert="horz" wrap="square" lIns="91440" tIns="45720" rIns="91440" bIns="45720" rtlCol="0" anchor="t">
            <a:noAutofit/>
          </a:bodyPr>
          <a:lstStyle>
            <a:lvl1pPr algn="l" defTabSz="609585" rtl="0" eaLnBrk="1" latinLnBrk="0" hangingPunct="1">
              <a:lnSpc>
                <a:spcPct val="100000"/>
              </a:lnSpc>
              <a:spcBef>
                <a:spcPct val="0"/>
              </a:spcBef>
              <a:buNone/>
              <a:defRPr sz="4533" b="1" kern="1200">
                <a:solidFill>
                  <a:schemeClr val="tx1"/>
                </a:solidFill>
                <a:latin typeface="+mj-lt"/>
                <a:ea typeface="+mj-ea"/>
                <a:cs typeface="+mj-cs"/>
              </a:defRPr>
            </a:lvl1pPr>
          </a:lstStyle>
          <a:p>
            <a:r>
              <a:rPr lang="en-US" sz="2800" dirty="0">
                <a:solidFill>
                  <a:schemeClr val="accent3"/>
                </a:solidFill>
              </a:rPr>
              <a:t>Methods</a:t>
            </a:r>
            <a:endParaRPr lang="en-US" dirty="0">
              <a:solidFill>
                <a:schemeClr val="accent3"/>
              </a:solidFill>
            </a:endParaRPr>
          </a:p>
        </p:txBody>
      </p:sp>
      <p:sp>
        <p:nvSpPr>
          <p:cNvPr id="5" name="Text Placeholder 18"/>
          <p:cNvSpPr txBox="1">
            <a:spLocks/>
          </p:cNvSpPr>
          <p:nvPr/>
        </p:nvSpPr>
        <p:spPr>
          <a:xfrm>
            <a:off x="279400" y="2340865"/>
            <a:ext cx="10991979" cy="943563"/>
          </a:xfrm>
          <a:prstGeom prst="rect">
            <a:avLst/>
          </a:prstGeom>
        </p:spPr>
        <p:txBody>
          <a:bodyPr vert="horz" lIns="91440" tIns="45720" rIns="91440" bIns="45720" rtlCol="0">
            <a:noAutofit/>
          </a:bodyPr>
          <a:lstStyle>
            <a:lvl1pPr marL="6351" indent="0" algn="l" defTabSz="609585" rtl="0" eaLnBrk="1" latinLnBrk="0" hangingPunct="1">
              <a:lnSpc>
                <a:spcPct val="90000"/>
              </a:lnSpc>
              <a:spcBef>
                <a:spcPts val="0"/>
              </a:spcBef>
              <a:spcAft>
                <a:spcPts val="800"/>
              </a:spcAft>
              <a:buSzPct val="65000"/>
              <a:buFont typeface="Courier New"/>
              <a:buNone/>
              <a:defRPr lang="en-US" sz="1600" b="1" kern="1200" baseline="0">
                <a:solidFill>
                  <a:schemeClr val="tx1"/>
                </a:solidFill>
                <a:latin typeface="+mn-lt"/>
                <a:ea typeface="+mn-ea"/>
                <a:cs typeface="+mn-cs"/>
              </a:defRPr>
            </a:lvl1pPr>
            <a:lvl2pPr marL="457189" indent="-234945" algn="l" defTabSz="609585" rtl="0" eaLnBrk="1" latinLnBrk="0" hangingPunct="1">
              <a:spcBef>
                <a:spcPts val="0"/>
              </a:spcBef>
              <a:spcAft>
                <a:spcPts val="800"/>
              </a:spcAft>
              <a:buSzPct val="95000"/>
              <a:buFont typeface="Arial"/>
              <a:buChar char="•"/>
              <a:defRPr lang="en-US" sz="1600" b="1" kern="1200">
                <a:solidFill>
                  <a:schemeClr val="bg1"/>
                </a:solidFill>
                <a:latin typeface="+mn-lt"/>
                <a:ea typeface="+mn-ea"/>
                <a:cs typeface="+mn-cs"/>
              </a:defRPr>
            </a:lvl2pPr>
            <a:lvl3pPr marL="838179" indent="-237061" algn="l" defTabSz="609585" rtl="0" eaLnBrk="1" latinLnBrk="0" hangingPunct="1">
              <a:spcBef>
                <a:spcPts val="0"/>
              </a:spcBef>
              <a:spcAft>
                <a:spcPts val="800"/>
              </a:spcAft>
              <a:buSzPct val="80000"/>
              <a:buFont typeface="Lucida Grande"/>
              <a:buChar char="-"/>
              <a:defRPr lang="en-US" sz="1600" b="1" kern="1200">
                <a:solidFill>
                  <a:schemeClr val="bg1"/>
                </a:solidFill>
                <a:latin typeface="+mn-lt"/>
                <a:ea typeface="+mn-ea"/>
                <a:cs typeface="+mn-cs"/>
              </a:defRPr>
            </a:lvl3pPr>
            <a:lvl4pPr marL="1212820" indent="-230712" algn="l" defTabSz="609585" rtl="0" eaLnBrk="1" latinLnBrk="0" hangingPunct="1">
              <a:spcBef>
                <a:spcPts val="0"/>
              </a:spcBef>
              <a:spcAft>
                <a:spcPts val="800"/>
              </a:spcAft>
              <a:buSzPct val="53000"/>
              <a:buFont typeface="Lucida Grande"/>
              <a:buChar char="&gt;"/>
              <a:defRPr lang="en-US" sz="1600" b="1" kern="1200">
                <a:solidFill>
                  <a:schemeClr val="bg1"/>
                </a:solidFill>
                <a:latin typeface="+mn-lt"/>
                <a:ea typeface="+mn-ea"/>
                <a:cs typeface="+mn-cs"/>
              </a:defRPr>
            </a:lvl4pPr>
            <a:lvl5pPr marL="1667892" indent="-230712" algn="l" defTabSz="609585" rtl="0" eaLnBrk="1" latinLnBrk="0" hangingPunct="1">
              <a:spcBef>
                <a:spcPts val="0"/>
              </a:spcBef>
              <a:spcAft>
                <a:spcPts val="800"/>
              </a:spcAft>
              <a:buSzPct val="70000"/>
              <a:buFont typeface="Arial"/>
              <a:buChar char="»"/>
              <a:defRPr lang="en-US" sz="1600" b="1" kern="1200">
                <a:solidFill>
                  <a:schemeClr val="bg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CA" sz="2400" b="0" dirty="0">
                <a:solidFill>
                  <a:schemeClr val="bg1"/>
                </a:solidFill>
              </a:rPr>
              <a:t>Different Structures for Different Situations</a:t>
            </a:r>
          </a:p>
        </p:txBody>
      </p:sp>
      <p:sp>
        <p:nvSpPr>
          <p:cNvPr id="6" name="Left Bracket 5"/>
          <p:cNvSpPr/>
          <p:nvPr/>
        </p:nvSpPr>
        <p:spPr bwMode="auto">
          <a:xfrm>
            <a:off x="1935322" y="3881489"/>
            <a:ext cx="159489" cy="1463040"/>
          </a:xfrm>
          <a:prstGeom prst="leftBracket">
            <a:avLst>
              <a:gd name="adj" fmla="val 50000"/>
            </a:avLst>
          </a:prstGeom>
          <a:noFill/>
          <a:ln w="76200" cap="flat" cmpd="sng" algn="ctr">
            <a:solidFill>
              <a:schemeClr val="accent3"/>
            </a:solidFill>
            <a:prstDash val="solid"/>
            <a:round/>
            <a:headEnd type="none" w="med" len="med"/>
            <a:tailEnd type="none" w="med" len="med"/>
          </a:ln>
          <a:effectLst/>
        </p:spPr>
        <p:txBody>
          <a:bodyPr rtlCol="0" anchor="ctr"/>
          <a:lstStyle/>
          <a:p>
            <a:pPr algn="ctr"/>
            <a:endParaRPr lang="en-US">
              <a:solidFill>
                <a:schemeClr val="accent3"/>
              </a:solidFill>
            </a:endParaRPr>
          </a:p>
        </p:txBody>
      </p:sp>
      <p:sp>
        <p:nvSpPr>
          <p:cNvPr id="7" name="Left Bracket 6"/>
          <p:cNvSpPr/>
          <p:nvPr/>
        </p:nvSpPr>
        <p:spPr bwMode="auto">
          <a:xfrm flipH="1">
            <a:off x="4247019" y="3876736"/>
            <a:ext cx="159489" cy="1463040"/>
          </a:xfrm>
          <a:prstGeom prst="leftBracket">
            <a:avLst>
              <a:gd name="adj" fmla="val 50000"/>
            </a:avLst>
          </a:prstGeom>
          <a:noFill/>
          <a:ln w="76200" cap="flat" cmpd="sng" algn="ctr">
            <a:solidFill>
              <a:schemeClr val="accent3"/>
            </a:solidFill>
            <a:prstDash val="solid"/>
            <a:round/>
            <a:headEnd type="none" w="med" len="med"/>
            <a:tailEnd type="none" w="med" len="med"/>
          </a:ln>
          <a:effectLst/>
        </p:spPr>
        <p:txBody>
          <a:bodyPr rtlCol="0" anchor="ctr"/>
          <a:lstStyle/>
          <a:p>
            <a:pPr algn="ctr"/>
            <a:endParaRPr lang="en-US">
              <a:solidFill>
                <a:schemeClr val="accent3"/>
              </a:solidFill>
            </a:endParaRPr>
          </a:p>
        </p:txBody>
      </p:sp>
      <p:sp>
        <p:nvSpPr>
          <p:cNvPr id="8" name="TextBox 7"/>
          <p:cNvSpPr txBox="1"/>
          <p:nvPr/>
        </p:nvSpPr>
        <p:spPr>
          <a:xfrm>
            <a:off x="1937628" y="4141832"/>
            <a:ext cx="2468880" cy="646331"/>
          </a:xfrm>
          <a:prstGeom prst="rect">
            <a:avLst/>
          </a:prstGeom>
          <a:noFill/>
        </p:spPr>
        <p:txBody>
          <a:bodyPr wrap="square" lIns="0" tIns="45720" rIns="0" bIns="45720" rtlCol="0">
            <a:spAutoFit/>
          </a:bodyPr>
          <a:lstStyle/>
          <a:p>
            <a:pPr algn="ctr"/>
            <a:r>
              <a:rPr lang="en-US" dirty="0">
                <a:solidFill>
                  <a:schemeClr val="bg1"/>
                </a:solidFill>
              </a:rPr>
              <a:t>The Quintessential Consultant</a:t>
            </a:r>
          </a:p>
        </p:txBody>
      </p:sp>
      <p:sp>
        <p:nvSpPr>
          <p:cNvPr id="11" name="TextBox 10"/>
          <p:cNvSpPr txBox="1"/>
          <p:nvPr/>
        </p:nvSpPr>
        <p:spPr>
          <a:xfrm>
            <a:off x="4875454" y="4141832"/>
            <a:ext cx="2468880" cy="369332"/>
          </a:xfrm>
          <a:prstGeom prst="rect">
            <a:avLst/>
          </a:prstGeom>
          <a:noFill/>
        </p:spPr>
        <p:txBody>
          <a:bodyPr wrap="square" lIns="0" tIns="45720" rIns="0" bIns="45720" rtlCol="0">
            <a:spAutoFit/>
          </a:bodyPr>
          <a:lstStyle/>
          <a:p>
            <a:pPr algn="ctr"/>
            <a:r>
              <a:rPr lang="en-US" dirty="0">
                <a:solidFill>
                  <a:schemeClr val="bg1"/>
                </a:solidFill>
              </a:rPr>
              <a:t>The Gold Standard </a:t>
            </a:r>
          </a:p>
        </p:txBody>
      </p:sp>
      <p:sp>
        <p:nvSpPr>
          <p:cNvPr id="14" name="TextBox 13"/>
          <p:cNvSpPr txBox="1"/>
          <p:nvPr/>
        </p:nvSpPr>
        <p:spPr>
          <a:xfrm>
            <a:off x="7845093" y="4151344"/>
            <a:ext cx="2311697" cy="369332"/>
          </a:xfrm>
          <a:prstGeom prst="rect">
            <a:avLst/>
          </a:prstGeom>
          <a:noFill/>
        </p:spPr>
        <p:txBody>
          <a:bodyPr wrap="square" lIns="0" tIns="45720" rIns="0" bIns="45720" rtlCol="0">
            <a:spAutoFit/>
          </a:bodyPr>
          <a:lstStyle/>
          <a:p>
            <a:pPr algn="ctr"/>
            <a:r>
              <a:rPr lang="en-US" dirty="0">
                <a:solidFill>
                  <a:schemeClr val="bg1"/>
                </a:solidFill>
              </a:rPr>
              <a:t>The Narrative</a:t>
            </a:r>
          </a:p>
        </p:txBody>
      </p:sp>
      <p:cxnSp>
        <p:nvCxnSpPr>
          <p:cNvPr id="15" name="Straight Connector 14"/>
          <p:cNvCxnSpPr/>
          <p:nvPr/>
        </p:nvCxnSpPr>
        <p:spPr bwMode="auto">
          <a:xfrm>
            <a:off x="279400" y="2253139"/>
            <a:ext cx="11521440" cy="0"/>
          </a:xfrm>
          <a:prstGeom prst="line">
            <a:avLst/>
          </a:prstGeom>
          <a:ln w="57150">
            <a:solidFill>
              <a:schemeClr val="accent3"/>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2094811" y="3729257"/>
            <a:ext cx="2149541" cy="253916"/>
          </a:xfrm>
          <a:prstGeom prst="rect">
            <a:avLst/>
          </a:prstGeom>
          <a:noFill/>
        </p:spPr>
        <p:txBody>
          <a:bodyPr wrap="square" lIns="0" tIns="45720" rIns="0" bIns="45720" rtlCol="0">
            <a:spAutoFit/>
          </a:bodyPr>
          <a:lstStyle/>
          <a:p>
            <a:pPr algn="ctr"/>
            <a:r>
              <a:rPr lang="en-US" sz="1050" b="1" spc="300" dirty="0">
                <a:solidFill>
                  <a:schemeClr val="accent3"/>
                </a:solidFill>
                <a:latin typeface="Century Gothic" panose="020B0502020202020204" pitchFamily="34" charset="0"/>
              </a:rPr>
              <a:t>SCQA</a:t>
            </a:r>
          </a:p>
        </p:txBody>
      </p:sp>
      <p:sp>
        <p:nvSpPr>
          <p:cNvPr id="17" name="TextBox 16"/>
          <p:cNvSpPr txBox="1"/>
          <p:nvPr/>
        </p:nvSpPr>
        <p:spPr>
          <a:xfrm>
            <a:off x="5032637" y="3729257"/>
            <a:ext cx="2152208" cy="253916"/>
          </a:xfrm>
          <a:prstGeom prst="rect">
            <a:avLst/>
          </a:prstGeom>
          <a:noFill/>
        </p:spPr>
        <p:txBody>
          <a:bodyPr wrap="square" lIns="0" tIns="45720" rIns="0" bIns="45720" rtlCol="0">
            <a:spAutoFit/>
          </a:bodyPr>
          <a:lstStyle/>
          <a:p>
            <a:pPr algn="ctr"/>
            <a:r>
              <a:rPr lang="en-US" sz="1050" b="1" spc="300" dirty="0">
                <a:solidFill>
                  <a:schemeClr val="accent3"/>
                </a:solidFill>
                <a:latin typeface="Century Gothic" panose="020B0502020202020204" pitchFamily="34" charset="0"/>
              </a:rPr>
              <a:t>Business Case</a:t>
            </a:r>
          </a:p>
        </p:txBody>
      </p:sp>
      <p:sp>
        <p:nvSpPr>
          <p:cNvPr id="18" name="TextBox 17"/>
          <p:cNvSpPr txBox="1"/>
          <p:nvPr/>
        </p:nvSpPr>
        <p:spPr>
          <a:xfrm>
            <a:off x="7925991" y="3729257"/>
            <a:ext cx="2152208" cy="253916"/>
          </a:xfrm>
          <a:prstGeom prst="rect">
            <a:avLst/>
          </a:prstGeom>
          <a:noFill/>
        </p:spPr>
        <p:txBody>
          <a:bodyPr wrap="square" lIns="0" tIns="45720" rIns="0" bIns="45720" rtlCol="0">
            <a:spAutoFit/>
          </a:bodyPr>
          <a:lstStyle/>
          <a:p>
            <a:pPr algn="ctr"/>
            <a:r>
              <a:rPr lang="en-US" sz="1050" b="1" spc="300" dirty="0">
                <a:solidFill>
                  <a:schemeClr val="accent3"/>
                </a:solidFill>
                <a:latin typeface="Century Gothic" panose="020B0502020202020204" pitchFamily="34" charset="0"/>
              </a:rPr>
              <a:t>Motivated Sequence</a:t>
            </a:r>
          </a:p>
        </p:txBody>
      </p:sp>
      <p:sp>
        <p:nvSpPr>
          <p:cNvPr id="19" name="TextBox 18"/>
          <p:cNvSpPr txBox="1"/>
          <p:nvPr/>
        </p:nvSpPr>
        <p:spPr>
          <a:xfrm>
            <a:off x="3017181" y="3372153"/>
            <a:ext cx="304800" cy="400110"/>
          </a:xfrm>
          <a:prstGeom prst="rect">
            <a:avLst/>
          </a:prstGeom>
          <a:noFill/>
        </p:spPr>
        <p:txBody>
          <a:bodyPr wrap="square" lIns="0" tIns="45720" rIns="0" bIns="45720" rtlCol="0">
            <a:spAutoFit/>
          </a:bodyPr>
          <a:lstStyle/>
          <a:p>
            <a:pPr algn="ctr"/>
            <a:r>
              <a:rPr lang="en-US" sz="2000" b="1" dirty="0">
                <a:solidFill>
                  <a:schemeClr val="accent3"/>
                </a:solidFill>
                <a:latin typeface="Century Gothic" panose="020B0502020202020204" pitchFamily="34" charset="0"/>
              </a:rPr>
              <a:t>1</a:t>
            </a:r>
          </a:p>
        </p:txBody>
      </p:sp>
      <p:sp>
        <p:nvSpPr>
          <p:cNvPr id="20" name="TextBox 19"/>
          <p:cNvSpPr txBox="1"/>
          <p:nvPr/>
        </p:nvSpPr>
        <p:spPr>
          <a:xfrm>
            <a:off x="5956341" y="3372153"/>
            <a:ext cx="304800" cy="400110"/>
          </a:xfrm>
          <a:prstGeom prst="rect">
            <a:avLst/>
          </a:prstGeom>
          <a:noFill/>
        </p:spPr>
        <p:txBody>
          <a:bodyPr wrap="square" lIns="0" tIns="45720" rIns="0" bIns="45720" rtlCol="0">
            <a:spAutoFit/>
          </a:bodyPr>
          <a:lstStyle/>
          <a:p>
            <a:pPr algn="ctr"/>
            <a:r>
              <a:rPr lang="en-US" sz="2000" b="1" dirty="0">
                <a:solidFill>
                  <a:schemeClr val="accent3"/>
                </a:solidFill>
                <a:latin typeface="Century Gothic" panose="020B0502020202020204" pitchFamily="34" charset="0"/>
              </a:rPr>
              <a:t>2</a:t>
            </a:r>
          </a:p>
        </p:txBody>
      </p:sp>
      <p:sp>
        <p:nvSpPr>
          <p:cNvPr id="21" name="TextBox 20"/>
          <p:cNvSpPr txBox="1"/>
          <p:nvPr/>
        </p:nvSpPr>
        <p:spPr>
          <a:xfrm>
            <a:off x="8848542" y="3372153"/>
            <a:ext cx="304800" cy="400110"/>
          </a:xfrm>
          <a:prstGeom prst="rect">
            <a:avLst/>
          </a:prstGeom>
          <a:noFill/>
        </p:spPr>
        <p:txBody>
          <a:bodyPr wrap="square" lIns="0" tIns="45720" rIns="0" bIns="45720" rtlCol="0">
            <a:spAutoFit/>
          </a:bodyPr>
          <a:lstStyle/>
          <a:p>
            <a:pPr algn="ctr"/>
            <a:r>
              <a:rPr lang="en-US" sz="2000" b="1" dirty="0">
                <a:solidFill>
                  <a:schemeClr val="accent3"/>
                </a:solidFill>
                <a:latin typeface="Century Gothic" panose="020B0502020202020204" pitchFamily="34" charset="0"/>
              </a:rPr>
              <a:t>3</a:t>
            </a:r>
          </a:p>
        </p:txBody>
      </p:sp>
      <p:sp>
        <p:nvSpPr>
          <p:cNvPr id="22" name="Left Bracket 21"/>
          <p:cNvSpPr/>
          <p:nvPr/>
        </p:nvSpPr>
        <p:spPr bwMode="auto">
          <a:xfrm>
            <a:off x="4873148" y="3876730"/>
            <a:ext cx="159489" cy="1463040"/>
          </a:xfrm>
          <a:prstGeom prst="leftBracket">
            <a:avLst>
              <a:gd name="adj" fmla="val 50000"/>
            </a:avLst>
          </a:prstGeom>
          <a:noFill/>
          <a:ln w="76200" cap="flat" cmpd="sng" algn="ctr">
            <a:solidFill>
              <a:schemeClr val="accent3"/>
            </a:solidFill>
            <a:prstDash val="solid"/>
            <a:round/>
            <a:headEnd type="none" w="med" len="med"/>
            <a:tailEnd type="none" w="med" len="med"/>
          </a:ln>
          <a:effectLst/>
        </p:spPr>
        <p:txBody>
          <a:bodyPr rtlCol="0" anchor="ctr"/>
          <a:lstStyle/>
          <a:p>
            <a:pPr algn="ctr"/>
            <a:endParaRPr lang="en-US">
              <a:solidFill>
                <a:schemeClr val="accent3"/>
              </a:solidFill>
            </a:endParaRPr>
          </a:p>
        </p:txBody>
      </p:sp>
      <p:sp>
        <p:nvSpPr>
          <p:cNvPr id="23" name="Left Bracket 22"/>
          <p:cNvSpPr/>
          <p:nvPr/>
        </p:nvSpPr>
        <p:spPr bwMode="auto">
          <a:xfrm flipH="1">
            <a:off x="7184845" y="3871977"/>
            <a:ext cx="159489" cy="1463040"/>
          </a:xfrm>
          <a:prstGeom prst="leftBracket">
            <a:avLst>
              <a:gd name="adj" fmla="val 50000"/>
            </a:avLst>
          </a:prstGeom>
          <a:noFill/>
          <a:ln w="76200" cap="flat" cmpd="sng" algn="ctr">
            <a:solidFill>
              <a:schemeClr val="accent3"/>
            </a:solidFill>
            <a:prstDash val="solid"/>
            <a:round/>
            <a:headEnd type="none" w="med" len="med"/>
            <a:tailEnd type="none" w="med" len="med"/>
          </a:ln>
          <a:effectLst/>
        </p:spPr>
        <p:txBody>
          <a:bodyPr rtlCol="0" anchor="ctr"/>
          <a:lstStyle/>
          <a:p>
            <a:pPr algn="ctr"/>
            <a:endParaRPr lang="en-US">
              <a:solidFill>
                <a:schemeClr val="accent3"/>
              </a:solidFill>
            </a:endParaRPr>
          </a:p>
        </p:txBody>
      </p:sp>
      <p:sp>
        <p:nvSpPr>
          <p:cNvPr id="24" name="Left Bracket 23"/>
          <p:cNvSpPr/>
          <p:nvPr/>
        </p:nvSpPr>
        <p:spPr bwMode="auto">
          <a:xfrm>
            <a:off x="7766502" y="3886242"/>
            <a:ext cx="159489" cy="1463040"/>
          </a:xfrm>
          <a:prstGeom prst="leftBracket">
            <a:avLst>
              <a:gd name="adj" fmla="val 50000"/>
            </a:avLst>
          </a:prstGeom>
          <a:noFill/>
          <a:ln w="76200" cap="flat" cmpd="sng" algn="ctr">
            <a:solidFill>
              <a:schemeClr val="accent3"/>
            </a:solidFill>
            <a:prstDash val="solid"/>
            <a:round/>
            <a:headEnd type="none" w="med" len="med"/>
            <a:tailEnd type="none" w="med" len="med"/>
          </a:ln>
          <a:effectLst/>
        </p:spPr>
        <p:txBody>
          <a:bodyPr rtlCol="0" anchor="ctr"/>
          <a:lstStyle/>
          <a:p>
            <a:pPr algn="ctr"/>
            <a:endParaRPr lang="en-US">
              <a:solidFill>
                <a:schemeClr val="accent3"/>
              </a:solidFill>
            </a:endParaRPr>
          </a:p>
        </p:txBody>
      </p:sp>
      <p:sp>
        <p:nvSpPr>
          <p:cNvPr id="25" name="Left Bracket 24"/>
          <p:cNvSpPr/>
          <p:nvPr/>
        </p:nvSpPr>
        <p:spPr bwMode="auto">
          <a:xfrm flipH="1">
            <a:off x="10078199" y="3881489"/>
            <a:ext cx="159489" cy="1463040"/>
          </a:xfrm>
          <a:prstGeom prst="leftBracket">
            <a:avLst>
              <a:gd name="adj" fmla="val 50000"/>
            </a:avLst>
          </a:prstGeom>
          <a:noFill/>
          <a:ln w="76200" cap="flat" cmpd="sng" algn="ctr">
            <a:solidFill>
              <a:schemeClr val="accent3"/>
            </a:solidFill>
            <a:prstDash val="solid"/>
            <a:round/>
            <a:headEnd type="none" w="med" len="med"/>
            <a:tailEnd type="none" w="med" len="med"/>
          </a:ln>
          <a:effectLst/>
        </p:spPr>
        <p:txBody>
          <a:bodyPr rtlCol="0" anchor="ctr"/>
          <a:lstStyle/>
          <a:p>
            <a:pPr algn="ctr"/>
            <a:endParaRPr lang="en-US">
              <a:solidFill>
                <a:schemeClr val="accent3"/>
              </a:solidFill>
            </a:endParaRPr>
          </a:p>
        </p:txBody>
      </p:sp>
    </p:spTree>
    <p:extLst>
      <p:ext uri="{BB962C8B-B14F-4D97-AF65-F5344CB8AC3E}">
        <p14:creationId xmlns:p14="http://schemas.microsoft.com/office/powerpoint/2010/main" val="51738315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781714-D407-4683-8BDB-B5461710F19C}"/>
              </a:ext>
            </a:extLst>
          </p:cNvPr>
          <p:cNvSpPr>
            <a:spLocks noGrp="1"/>
          </p:cNvSpPr>
          <p:nvPr>
            <p:ph type="ctrTitle"/>
          </p:nvPr>
        </p:nvSpPr>
        <p:spPr>
          <a:xfrm>
            <a:off x="573007" y="2145793"/>
            <a:ext cx="11159209" cy="820737"/>
          </a:xfrm>
        </p:spPr>
        <p:txBody>
          <a:bodyPr/>
          <a:lstStyle/>
          <a:p>
            <a:r>
              <a:rPr lang="en-US" sz="4800" dirty="0"/>
              <a:t>Method 1 – The Quintessential Consultant</a:t>
            </a:r>
            <a:endParaRPr lang="en-US" dirty="0"/>
          </a:p>
        </p:txBody>
      </p:sp>
    </p:spTree>
    <p:extLst>
      <p:ext uri="{BB962C8B-B14F-4D97-AF65-F5344CB8AC3E}">
        <p14:creationId xmlns:p14="http://schemas.microsoft.com/office/powerpoint/2010/main" val="214028504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xmlns="" id="{2D31D4D2-9767-4116-A26A-6D02878A44A0}"/>
              </a:ext>
            </a:extLst>
          </p:cNvPr>
          <p:cNvGraphicFramePr>
            <a:graphicFrameLocks noChangeAspect="1"/>
          </p:cNvGraphicFramePr>
          <p:nvPr>
            <p:custDataLst>
              <p:tags r:id="rId2"/>
            </p:custDataLst>
            <p:extLst>
              <p:ext uri="{D42A27DB-BD31-4B8C-83A1-F6EECF244321}">
                <p14:modId xmlns:p14="http://schemas.microsoft.com/office/powerpoint/2010/main" val="27504803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387" name="think-cell Slide" r:id="rId5" imgW="470" imgH="469" progId="TCLayout.ActiveDocument.1">
                  <p:embed/>
                </p:oleObj>
              </mc:Choice>
              <mc:Fallback>
                <p:oleObj name="think-cell Slide" r:id="rId5" imgW="470" imgH="469"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xmlns="" id="{42781930-2D5B-4D44-A49B-F66693E76F8A}"/>
              </a:ext>
            </a:extLst>
          </p:cNvPr>
          <p:cNvSpPr/>
          <p:nvPr>
            <p:custDataLst>
              <p:tags r:id="rId3"/>
            </p:custDataLst>
          </p:nvPr>
        </p:nvSpPr>
        <p:spPr>
          <a:xfrm>
            <a:off x="0" y="0"/>
            <a:ext cx="158750" cy="158750"/>
          </a:xfrm>
          <a:prstGeom prst="rect">
            <a:avLst/>
          </a:prstGeom>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gn="ctr"/>
            <a:endParaRPr lang="en-US" sz="3200" dirty="0">
              <a:latin typeface="Arial Narrow" panose="020B0606020202030204" pitchFamily="34" charset="0"/>
              <a:ea typeface="+mj-ea"/>
              <a:cs typeface="+mj-cs"/>
              <a:sym typeface="Arial Narrow" panose="020B0606020202030204" pitchFamily="34" charset="0"/>
            </a:endParaRPr>
          </a:p>
        </p:txBody>
      </p:sp>
      <p:sp>
        <p:nvSpPr>
          <p:cNvPr id="2" name="Title 1">
            <a:extLst>
              <a:ext uri="{FF2B5EF4-FFF2-40B4-BE49-F238E27FC236}">
                <a16:creationId xmlns:a16="http://schemas.microsoft.com/office/drawing/2014/main" xmlns="" id="{CF69DECF-E63D-4F12-89C7-5D8860F0C6A5}"/>
              </a:ext>
            </a:extLst>
          </p:cNvPr>
          <p:cNvSpPr>
            <a:spLocks noGrp="1"/>
          </p:cNvSpPr>
          <p:nvPr>
            <p:ph type="ctrTitle"/>
          </p:nvPr>
        </p:nvSpPr>
        <p:spPr/>
        <p:txBody>
          <a:bodyPr/>
          <a:lstStyle/>
          <a:p>
            <a:r>
              <a:rPr lang="en-US" dirty="0"/>
              <a:t>Method 1 – The Quintessential Consultant</a:t>
            </a:r>
          </a:p>
        </p:txBody>
      </p:sp>
      <p:sp>
        <p:nvSpPr>
          <p:cNvPr id="3" name="Subtitle 2">
            <a:extLst>
              <a:ext uri="{FF2B5EF4-FFF2-40B4-BE49-F238E27FC236}">
                <a16:creationId xmlns:a16="http://schemas.microsoft.com/office/drawing/2014/main" xmlns="" id="{3CE58EE1-CF30-4CA9-9043-34F01572776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10594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dirty="0"/>
              <a:t>SCQA – The Quintessential Consultant</a:t>
            </a:r>
          </a:p>
        </p:txBody>
      </p:sp>
      <p:sp>
        <p:nvSpPr>
          <p:cNvPr id="5" name="Content Placeholder 1"/>
          <p:cNvSpPr txBox="1">
            <a:spLocks/>
          </p:cNvSpPr>
          <p:nvPr/>
        </p:nvSpPr>
        <p:spPr>
          <a:xfrm>
            <a:off x="365760" y="2138289"/>
            <a:ext cx="11395054" cy="3529086"/>
          </a:xfrm>
          <a:prstGeom prst="rect">
            <a:avLst/>
          </a:prstGeom>
        </p:spPr>
        <p:txBody>
          <a:bodyPr vert="horz" lIns="91440" tIns="45720" rIns="91440" bIns="45720" rtlCol="0">
            <a:noAutofit/>
          </a:bodyPr>
          <a:lstStyle>
            <a:lvl1pPr marL="6351" indent="0" algn="l" defTabSz="609585" rtl="0" eaLnBrk="1" latinLnBrk="0" hangingPunct="1">
              <a:spcBef>
                <a:spcPts val="0"/>
              </a:spcBef>
              <a:spcAft>
                <a:spcPts val="800"/>
              </a:spcAft>
              <a:buSzPct val="65000"/>
              <a:buFont typeface="Courier New"/>
              <a:buNone/>
              <a:defRPr lang="en-US" sz="2133" kern="1200" dirty="0" smtClean="0">
                <a:solidFill>
                  <a:schemeClr val="tx1"/>
                </a:solidFill>
                <a:latin typeface="+mn-lt"/>
                <a:ea typeface="+mn-ea"/>
                <a:cs typeface="+mn-cs"/>
              </a:defRPr>
            </a:lvl1pPr>
            <a:lvl2pPr marL="457189" indent="-234945" algn="l" defTabSz="609585" rtl="0" eaLnBrk="1" latinLnBrk="0" hangingPunct="1">
              <a:spcBef>
                <a:spcPts val="0"/>
              </a:spcBef>
              <a:spcAft>
                <a:spcPts val="800"/>
              </a:spcAft>
              <a:buSzPct val="95000"/>
              <a:buFont typeface="Arial"/>
              <a:buChar char="•"/>
              <a:defRPr lang="en-US" sz="2133" kern="1200" dirty="0" smtClean="0">
                <a:solidFill>
                  <a:schemeClr val="tx1"/>
                </a:solidFill>
                <a:latin typeface="+mn-lt"/>
                <a:ea typeface="+mn-ea"/>
                <a:cs typeface="+mn-cs"/>
              </a:defRPr>
            </a:lvl2pPr>
            <a:lvl3pPr marL="838179" indent="-237061" algn="l" defTabSz="609585" rtl="0" eaLnBrk="1" latinLnBrk="0" hangingPunct="1">
              <a:spcBef>
                <a:spcPts val="0"/>
              </a:spcBef>
              <a:spcAft>
                <a:spcPts val="800"/>
              </a:spcAft>
              <a:buSzPct val="80000"/>
              <a:buFont typeface="Lucida Grande"/>
              <a:buChar char="-"/>
              <a:defRPr lang="en-US" sz="2133" kern="1200" dirty="0" smtClean="0">
                <a:solidFill>
                  <a:schemeClr val="tx1"/>
                </a:solidFill>
                <a:latin typeface="+mn-lt"/>
                <a:ea typeface="+mn-ea"/>
                <a:cs typeface="+mn-cs"/>
              </a:defRPr>
            </a:lvl3pPr>
            <a:lvl4pPr marL="1212820" indent="-230712" algn="l" defTabSz="609585" rtl="0" eaLnBrk="1" latinLnBrk="0" hangingPunct="1">
              <a:spcBef>
                <a:spcPts val="0"/>
              </a:spcBef>
              <a:spcAft>
                <a:spcPts val="800"/>
              </a:spcAft>
              <a:buSzPct val="53000"/>
              <a:buFont typeface="Lucida Grande"/>
              <a:buChar char="&gt;"/>
              <a:defRPr lang="en-US" sz="2133" kern="1200" dirty="0" smtClean="0">
                <a:solidFill>
                  <a:schemeClr val="tx1"/>
                </a:solidFill>
                <a:latin typeface="+mn-lt"/>
                <a:ea typeface="+mn-ea"/>
                <a:cs typeface="+mn-cs"/>
              </a:defRPr>
            </a:lvl4pPr>
            <a:lvl5pPr marL="1667892" indent="-230712" algn="l" defTabSz="609585" rtl="0" eaLnBrk="1" latinLnBrk="0" hangingPunct="1">
              <a:spcBef>
                <a:spcPts val="0"/>
              </a:spcBef>
              <a:spcAft>
                <a:spcPts val="800"/>
              </a:spcAft>
              <a:buSzPct val="70000"/>
              <a:buFont typeface="Arial"/>
              <a:buChar char="»"/>
              <a:defRPr lang="en-US" sz="2133" kern="1200" dirty="0" smtClean="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sz="1800" dirty="0"/>
              <a:t>Used for executive briefings and update meetings.</a:t>
            </a:r>
          </a:p>
          <a:p>
            <a:pPr>
              <a:buClr>
                <a:schemeClr val="accent1"/>
              </a:buClr>
              <a:buSzPct val="101000"/>
            </a:pPr>
            <a:r>
              <a:rPr lang="en-US" sz="1800" b="1" dirty="0"/>
              <a:t>Situation (Background): </a:t>
            </a:r>
          </a:p>
          <a:p>
            <a:pPr marL="349251" indent="-342900">
              <a:buFont typeface="Arial" panose="020B0604020202020204" pitchFamily="34" charset="0"/>
              <a:buChar char="•"/>
            </a:pPr>
            <a:r>
              <a:rPr lang="en-US" sz="1800" dirty="0"/>
              <a:t>Tell the audience what they already know </a:t>
            </a:r>
          </a:p>
          <a:p>
            <a:r>
              <a:rPr lang="en-US" sz="1800" b="1" dirty="0"/>
              <a:t>Complication (Problem/Issue): </a:t>
            </a:r>
          </a:p>
          <a:p>
            <a:pPr marL="349251" indent="-342900">
              <a:buFont typeface="Arial" panose="020B0604020202020204" pitchFamily="34" charset="0"/>
              <a:buChar char="•"/>
            </a:pPr>
            <a:r>
              <a:rPr lang="en-US" sz="1800" dirty="0"/>
              <a:t>Describe the reason for ones engagement; </a:t>
            </a:r>
            <a:r>
              <a:rPr lang="en-US" sz="1800" i="1" dirty="0"/>
              <a:t>a change before a stable situation </a:t>
            </a:r>
            <a:endParaRPr lang="en-US" sz="1800" dirty="0"/>
          </a:p>
          <a:p>
            <a:r>
              <a:rPr lang="en-US" sz="1800" b="1" dirty="0"/>
              <a:t>Question (Problem Statement): </a:t>
            </a:r>
          </a:p>
          <a:p>
            <a:pPr marL="349251" indent="-342900">
              <a:buFont typeface="Arial" panose="020B0604020202020204" pitchFamily="34" charset="0"/>
              <a:buChar char="•"/>
            </a:pPr>
            <a:r>
              <a:rPr lang="en-US" sz="1800" dirty="0"/>
              <a:t>Define the scope and goal of your engagement </a:t>
            </a:r>
          </a:p>
          <a:p>
            <a:r>
              <a:rPr lang="en-US" sz="1800" b="1" dirty="0"/>
              <a:t>Answer (Recommendation): </a:t>
            </a:r>
          </a:p>
          <a:p>
            <a:pPr marL="349251" indent="-342900">
              <a:buFont typeface="Arial" panose="020B0604020202020204" pitchFamily="34" charset="0"/>
              <a:buChar char="•"/>
            </a:pPr>
            <a:r>
              <a:rPr lang="en-US" sz="1800" dirty="0"/>
              <a:t>Define how you will achieve the goal</a:t>
            </a:r>
          </a:p>
          <a:p>
            <a:r>
              <a:rPr lang="en-US" sz="1800" b="1" dirty="0"/>
              <a:t>Appendix: </a:t>
            </a:r>
          </a:p>
          <a:p>
            <a:pPr marL="349251" indent="-342900">
              <a:buFont typeface="Arial" panose="020B0604020202020204" pitchFamily="34" charset="0"/>
              <a:buChar char="•"/>
            </a:pPr>
            <a:r>
              <a:rPr lang="en-US" sz="1800" dirty="0"/>
              <a:t>Everything else including supporting graphs and analysis</a:t>
            </a:r>
            <a:endParaRPr lang="en-CA" sz="1800" dirty="0">
              <a:solidFill>
                <a:schemeClr val="tx2"/>
              </a:solidFill>
            </a:endParaRPr>
          </a:p>
        </p:txBody>
      </p:sp>
      <p:sp>
        <p:nvSpPr>
          <p:cNvPr id="2" name="Right Brace 1">
            <a:extLst>
              <a:ext uri="{FF2B5EF4-FFF2-40B4-BE49-F238E27FC236}">
                <a16:creationId xmlns:a16="http://schemas.microsoft.com/office/drawing/2014/main" xmlns="" id="{07140BEF-7E2E-4A0D-B093-21A25A51AAA9}"/>
              </a:ext>
            </a:extLst>
          </p:cNvPr>
          <p:cNvSpPr/>
          <p:nvPr/>
        </p:nvSpPr>
        <p:spPr>
          <a:xfrm>
            <a:off x="9311502" y="2671763"/>
            <a:ext cx="1157287" cy="1343025"/>
          </a:xfrm>
          <a:prstGeom prst="rightBrace">
            <a:avLst/>
          </a:prstGeom>
          <a:ln w="38100" cmpd="sng">
            <a:solidFill>
              <a:schemeClr val="tx1"/>
            </a:solidFill>
            <a:bevel/>
            <a:tailEnd type="none" w="lg"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Right Brace 5">
            <a:extLst>
              <a:ext uri="{FF2B5EF4-FFF2-40B4-BE49-F238E27FC236}">
                <a16:creationId xmlns:a16="http://schemas.microsoft.com/office/drawing/2014/main" xmlns="" id="{94F13D4D-C9D7-4DDA-82D8-376EE9E3C6D3}"/>
              </a:ext>
            </a:extLst>
          </p:cNvPr>
          <p:cNvSpPr/>
          <p:nvPr/>
        </p:nvSpPr>
        <p:spPr>
          <a:xfrm>
            <a:off x="9311502" y="4140993"/>
            <a:ext cx="1157287" cy="702469"/>
          </a:xfrm>
          <a:prstGeom prst="rightBrace">
            <a:avLst/>
          </a:prstGeom>
          <a:ln w="38100" cmpd="sng">
            <a:solidFill>
              <a:schemeClr val="tx1"/>
            </a:solidFill>
            <a:bevel/>
            <a:tailEnd type="none" w="lg"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xmlns="" id="{CA93A32B-C390-409B-91F2-7FFB5F8C9F64}"/>
              </a:ext>
            </a:extLst>
          </p:cNvPr>
          <p:cNvSpPr/>
          <p:nvPr/>
        </p:nvSpPr>
        <p:spPr>
          <a:xfrm>
            <a:off x="9311501" y="4969667"/>
            <a:ext cx="1157287" cy="702469"/>
          </a:xfrm>
          <a:prstGeom prst="rightBrace">
            <a:avLst/>
          </a:prstGeom>
          <a:ln w="38100" cmpd="sng">
            <a:solidFill>
              <a:schemeClr val="tx1"/>
            </a:solidFill>
            <a:bevel/>
            <a:tailEnd type="none" w="lg"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xmlns="" id="{06A5810B-1B7F-4172-AE86-43EB748C9797}"/>
              </a:ext>
            </a:extLst>
          </p:cNvPr>
          <p:cNvSpPr txBox="1"/>
          <p:nvPr/>
        </p:nvSpPr>
        <p:spPr>
          <a:xfrm>
            <a:off x="10572748" y="3143252"/>
            <a:ext cx="1116626" cy="369332"/>
          </a:xfrm>
          <a:prstGeom prst="rect">
            <a:avLst/>
          </a:prstGeom>
          <a:noFill/>
        </p:spPr>
        <p:txBody>
          <a:bodyPr wrap="square" rtlCol="0">
            <a:spAutoFit/>
          </a:bodyPr>
          <a:lstStyle/>
          <a:p>
            <a:r>
              <a:rPr lang="en-US" dirty="0"/>
              <a:t>Slide 1</a:t>
            </a:r>
          </a:p>
        </p:txBody>
      </p:sp>
      <p:sp>
        <p:nvSpPr>
          <p:cNvPr id="8" name="TextBox 7">
            <a:extLst>
              <a:ext uri="{FF2B5EF4-FFF2-40B4-BE49-F238E27FC236}">
                <a16:creationId xmlns:a16="http://schemas.microsoft.com/office/drawing/2014/main" xmlns="" id="{ED2FDEE5-97EB-4447-86CB-CF7152AA3567}"/>
              </a:ext>
            </a:extLst>
          </p:cNvPr>
          <p:cNvSpPr txBox="1"/>
          <p:nvPr/>
        </p:nvSpPr>
        <p:spPr>
          <a:xfrm>
            <a:off x="10572748" y="4307561"/>
            <a:ext cx="1116626" cy="369332"/>
          </a:xfrm>
          <a:prstGeom prst="rect">
            <a:avLst/>
          </a:prstGeom>
          <a:noFill/>
        </p:spPr>
        <p:txBody>
          <a:bodyPr wrap="square" rtlCol="0">
            <a:spAutoFit/>
          </a:bodyPr>
          <a:lstStyle/>
          <a:p>
            <a:r>
              <a:rPr lang="en-US" dirty="0"/>
              <a:t>Slide 2</a:t>
            </a:r>
          </a:p>
        </p:txBody>
      </p:sp>
      <p:sp>
        <p:nvSpPr>
          <p:cNvPr id="9" name="TextBox 8">
            <a:extLst>
              <a:ext uri="{FF2B5EF4-FFF2-40B4-BE49-F238E27FC236}">
                <a16:creationId xmlns:a16="http://schemas.microsoft.com/office/drawing/2014/main" xmlns="" id="{9423205C-736F-4448-8311-AAA1DF493543}"/>
              </a:ext>
            </a:extLst>
          </p:cNvPr>
          <p:cNvSpPr txBox="1"/>
          <p:nvPr/>
        </p:nvSpPr>
        <p:spPr>
          <a:xfrm>
            <a:off x="10573846" y="5109457"/>
            <a:ext cx="1116626" cy="369332"/>
          </a:xfrm>
          <a:prstGeom prst="rect">
            <a:avLst/>
          </a:prstGeom>
          <a:noFill/>
        </p:spPr>
        <p:txBody>
          <a:bodyPr wrap="square" rtlCol="0">
            <a:spAutoFit/>
          </a:bodyPr>
          <a:lstStyle/>
          <a:p>
            <a:r>
              <a:rPr lang="en-US" dirty="0"/>
              <a:t>Slide 3</a:t>
            </a:r>
          </a:p>
        </p:txBody>
      </p:sp>
    </p:spTree>
    <p:extLst>
      <p:ext uri="{BB962C8B-B14F-4D97-AF65-F5344CB8AC3E}">
        <p14:creationId xmlns:p14="http://schemas.microsoft.com/office/powerpoint/2010/main" val="231422432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dirty="0"/>
              <a:t>SCQA – The Quintessential Consultant Example 1</a:t>
            </a:r>
          </a:p>
        </p:txBody>
      </p:sp>
      <p:sp>
        <p:nvSpPr>
          <p:cNvPr id="5" name="Content Placeholder 1"/>
          <p:cNvSpPr txBox="1">
            <a:spLocks/>
          </p:cNvSpPr>
          <p:nvPr/>
        </p:nvSpPr>
        <p:spPr>
          <a:xfrm>
            <a:off x="365760" y="2138289"/>
            <a:ext cx="11395054" cy="3529086"/>
          </a:xfrm>
          <a:prstGeom prst="rect">
            <a:avLst/>
          </a:prstGeom>
        </p:spPr>
        <p:txBody>
          <a:bodyPr vert="horz" lIns="91440" tIns="45720" rIns="91440" bIns="45720" rtlCol="0">
            <a:noAutofit/>
          </a:bodyPr>
          <a:lstStyle>
            <a:lvl1pPr marL="6351" indent="0" algn="l" defTabSz="609585" rtl="0" eaLnBrk="1" latinLnBrk="0" hangingPunct="1">
              <a:spcBef>
                <a:spcPts val="0"/>
              </a:spcBef>
              <a:spcAft>
                <a:spcPts val="800"/>
              </a:spcAft>
              <a:buSzPct val="65000"/>
              <a:buFont typeface="Courier New"/>
              <a:buNone/>
              <a:defRPr lang="en-US" sz="2133" kern="1200" dirty="0" smtClean="0">
                <a:solidFill>
                  <a:schemeClr val="tx1"/>
                </a:solidFill>
                <a:latin typeface="+mn-lt"/>
                <a:ea typeface="+mn-ea"/>
                <a:cs typeface="+mn-cs"/>
              </a:defRPr>
            </a:lvl1pPr>
            <a:lvl2pPr marL="457189" indent="-234945" algn="l" defTabSz="609585" rtl="0" eaLnBrk="1" latinLnBrk="0" hangingPunct="1">
              <a:spcBef>
                <a:spcPts val="0"/>
              </a:spcBef>
              <a:spcAft>
                <a:spcPts val="800"/>
              </a:spcAft>
              <a:buSzPct val="95000"/>
              <a:buFont typeface="Arial"/>
              <a:buChar char="•"/>
              <a:defRPr lang="en-US" sz="2133" kern="1200" dirty="0" smtClean="0">
                <a:solidFill>
                  <a:schemeClr val="tx1"/>
                </a:solidFill>
                <a:latin typeface="+mn-lt"/>
                <a:ea typeface="+mn-ea"/>
                <a:cs typeface="+mn-cs"/>
              </a:defRPr>
            </a:lvl2pPr>
            <a:lvl3pPr marL="838179" indent="-237061" algn="l" defTabSz="609585" rtl="0" eaLnBrk="1" latinLnBrk="0" hangingPunct="1">
              <a:spcBef>
                <a:spcPts val="0"/>
              </a:spcBef>
              <a:spcAft>
                <a:spcPts val="800"/>
              </a:spcAft>
              <a:buSzPct val="80000"/>
              <a:buFont typeface="Lucida Grande"/>
              <a:buChar char="-"/>
              <a:defRPr lang="en-US" sz="2133" kern="1200" dirty="0" smtClean="0">
                <a:solidFill>
                  <a:schemeClr val="tx1"/>
                </a:solidFill>
                <a:latin typeface="+mn-lt"/>
                <a:ea typeface="+mn-ea"/>
                <a:cs typeface="+mn-cs"/>
              </a:defRPr>
            </a:lvl3pPr>
            <a:lvl4pPr marL="1212820" indent="-230712" algn="l" defTabSz="609585" rtl="0" eaLnBrk="1" latinLnBrk="0" hangingPunct="1">
              <a:spcBef>
                <a:spcPts val="0"/>
              </a:spcBef>
              <a:spcAft>
                <a:spcPts val="800"/>
              </a:spcAft>
              <a:buSzPct val="53000"/>
              <a:buFont typeface="Lucida Grande"/>
              <a:buChar char="&gt;"/>
              <a:defRPr lang="en-US" sz="2133" kern="1200" dirty="0" smtClean="0">
                <a:solidFill>
                  <a:schemeClr val="tx1"/>
                </a:solidFill>
                <a:latin typeface="+mn-lt"/>
                <a:ea typeface="+mn-ea"/>
                <a:cs typeface="+mn-cs"/>
              </a:defRPr>
            </a:lvl4pPr>
            <a:lvl5pPr marL="1667892" indent="-230712" algn="l" defTabSz="609585" rtl="0" eaLnBrk="1" latinLnBrk="0" hangingPunct="1">
              <a:spcBef>
                <a:spcPts val="0"/>
              </a:spcBef>
              <a:spcAft>
                <a:spcPts val="800"/>
              </a:spcAft>
              <a:buSzPct val="70000"/>
              <a:buFont typeface="Arial"/>
              <a:buChar char="»"/>
              <a:defRPr lang="en-US" sz="2133" kern="1200" dirty="0" smtClean="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buClr>
                <a:schemeClr val="accent1"/>
              </a:buClr>
              <a:buSzPct val="101000"/>
            </a:pPr>
            <a:r>
              <a:rPr lang="en-US" sz="1800" b="1" dirty="0"/>
              <a:t>Situation (Background): </a:t>
            </a:r>
          </a:p>
          <a:p>
            <a:pPr marL="349251" indent="-342900">
              <a:buFont typeface="Arial" panose="020B0604020202020204" pitchFamily="34" charset="0"/>
              <a:buChar char="•"/>
            </a:pPr>
            <a:r>
              <a:rPr lang="en-US" sz="1800" dirty="0" err="1"/>
              <a:t>Motionball</a:t>
            </a:r>
            <a:r>
              <a:rPr lang="en-US" sz="1800" dirty="0"/>
              <a:t> runs multiple sporting events for charity each year that are funded by sponsors</a:t>
            </a:r>
          </a:p>
          <a:p>
            <a:r>
              <a:rPr lang="en-US" sz="1800" b="1" dirty="0"/>
              <a:t>Complication (Problem/Issue): </a:t>
            </a:r>
          </a:p>
          <a:p>
            <a:pPr marL="349251" indent="-342900">
              <a:buFont typeface="Arial" panose="020B0604020202020204" pitchFamily="34" charset="0"/>
              <a:buChar char="•"/>
            </a:pPr>
            <a:r>
              <a:rPr lang="en-US" sz="1800" dirty="0"/>
              <a:t>Sponsors are evaluating their charity spend and want to know what type of people </a:t>
            </a:r>
            <a:r>
              <a:rPr lang="en-US" sz="1800" dirty="0" err="1"/>
              <a:t>Motionball</a:t>
            </a:r>
            <a:r>
              <a:rPr lang="en-US" sz="1800" dirty="0"/>
              <a:t> is engaging and whether that aligns to their marketing strategy </a:t>
            </a:r>
          </a:p>
          <a:p>
            <a:r>
              <a:rPr lang="en-US" sz="1800" b="1" dirty="0"/>
              <a:t>Question (Problem Statement): </a:t>
            </a:r>
          </a:p>
          <a:p>
            <a:pPr marL="349251" indent="-342900">
              <a:buFont typeface="Arial" panose="020B0604020202020204" pitchFamily="34" charset="0"/>
              <a:buChar char="•"/>
            </a:pPr>
            <a:r>
              <a:rPr lang="en-US" sz="1800" dirty="0"/>
              <a:t>How can </a:t>
            </a:r>
            <a:r>
              <a:rPr lang="en-US" sz="1800" dirty="0" err="1"/>
              <a:t>Motionball</a:t>
            </a:r>
            <a:r>
              <a:rPr lang="en-US" sz="1800" dirty="0"/>
              <a:t> better understand their donor base?</a:t>
            </a:r>
          </a:p>
          <a:p>
            <a:r>
              <a:rPr lang="en-US" sz="1800" b="1" dirty="0"/>
              <a:t>Answer (Recommendation): </a:t>
            </a:r>
          </a:p>
          <a:p>
            <a:pPr marL="349251" indent="-342900">
              <a:buFont typeface="Arial" panose="020B0604020202020204" pitchFamily="34" charset="0"/>
              <a:buChar char="•"/>
            </a:pPr>
            <a:r>
              <a:rPr lang="en-US" sz="1800" dirty="0"/>
              <a:t>Segment the donor base based on engagement with </a:t>
            </a:r>
            <a:r>
              <a:rPr lang="en-US" sz="1800" dirty="0" err="1"/>
              <a:t>Motionball</a:t>
            </a:r>
            <a:r>
              <a:rPr lang="en-US" sz="1800" dirty="0"/>
              <a:t> and then overlay demographic data to create donor profiles</a:t>
            </a:r>
          </a:p>
        </p:txBody>
      </p:sp>
    </p:spTree>
    <p:extLst>
      <p:ext uri="{BB962C8B-B14F-4D97-AF65-F5344CB8AC3E}">
        <p14:creationId xmlns:p14="http://schemas.microsoft.com/office/powerpoint/2010/main" val="195716765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xmlns="" id="{46AD735B-B094-4701-92EC-41AEB52FFE51}"/>
              </a:ext>
            </a:extLst>
          </p:cNvPr>
          <p:cNvGraphicFramePr>
            <a:graphicFrameLocks noChangeAspect="1"/>
          </p:cNvGraphicFramePr>
          <p:nvPr>
            <p:custDataLst>
              <p:tags r:id="rId2"/>
            </p:custDataLst>
            <p:extLst>
              <p:ext uri="{D42A27DB-BD31-4B8C-83A1-F6EECF244321}">
                <p14:modId xmlns:p14="http://schemas.microsoft.com/office/powerpoint/2010/main" val="31550092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480" name="think-cell Slide" r:id="rId5" imgW="470" imgH="469" progId="TCLayout.ActiveDocument.1">
                  <p:embed/>
                </p:oleObj>
              </mc:Choice>
              <mc:Fallback>
                <p:oleObj name="think-cell Slide" r:id="rId5" imgW="470" imgH="469"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xmlns="" id="{E4AA4CAB-6546-4EC8-A904-70CC1FE30616}"/>
              </a:ext>
            </a:extLst>
          </p:cNvPr>
          <p:cNvSpPr/>
          <p:nvPr>
            <p:custDataLst>
              <p:tags r:id="rId3"/>
            </p:custDataLst>
          </p:nvPr>
        </p:nvSpPr>
        <p:spPr>
          <a:xfrm>
            <a:off x="0" y="0"/>
            <a:ext cx="158750" cy="158750"/>
          </a:xfrm>
          <a:prstGeom prst="rect">
            <a:avLst/>
          </a:prstGeom>
          <a:solidFill>
            <a:srgbClr val="007CC1"/>
          </a:solidFill>
          <a:ln>
            <a:no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gn="ctr"/>
            <a:endParaRPr lang="en-CA" sz="2133" b="1" dirty="0">
              <a:latin typeface="Arial" panose="020B0604020202020204" pitchFamily="34" charset="0"/>
              <a:ea typeface="+mj-ea"/>
              <a:cs typeface="+mj-cs"/>
              <a:sym typeface="Arial" panose="020B0604020202020204" pitchFamily="34" charset="0"/>
            </a:endParaRPr>
          </a:p>
        </p:txBody>
      </p:sp>
      <p:sp>
        <p:nvSpPr>
          <p:cNvPr id="3" name="Title 2"/>
          <p:cNvSpPr>
            <a:spLocks noGrp="1"/>
          </p:cNvSpPr>
          <p:nvPr>
            <p:ph type="title"/>
          </p:nvPr>
        </p:nvSpPr>
        <p:spPr/>
        <p:txBody>
          <a:bodyPr/>
          <a:lstStyle/>
          <a:p>
            <a:r>
              <a:rPr lang="en-CA" dirty="0"/>
              <a:t>SCQA – The Quintessential Consultant Example 2</a:t>
            </a:r>
          </a:p>
        </p:txBody>
      </p:sp>
      <p:sp>
        <p:nvSpPr>
          <p:cNvPr id="5" name="Content Placeholder 1"/>
          <p:cNvSpPr txBox="1">
            <a:spLocks/>
          </p:cNvSpPr>
          <p:nvPr/>
        </p:nvSpPr>
        <p:spPr>
          <a:xfrm>
            <a:off x="365760" y="2138289"/>
            <a:ext cx="11395054" cy="3529086"/>
          </a:xfrm>
          <a:prstGeom prst="rect">
            <a:avLst/>
          </a:prstGeom>
        </p:spPr>
        <p:txBody>
          <a:bodyPr vert="horz" lIns="91440" tIns="45720" rIns="91440" bIns="45720" rtlCol="0">
            <a:noAutofit/>
          </a:bodyPr>
          <a:lstStyle>
            <a:lvl1pPr marL="6351" indent="0" algn="l" defTabSz="609585" rtl="0" eaLnBrk="1" latinLnBrk="0" hangingPunct="1">
              <a:spcBef>
                <a:spcPts val="0"/>
              </a:spcBef>
              <a:spcAft>
                <a:spcPts val="800"/>
              </a:spcAft>
              <a:buSzPct val="65000"/>
              <a:buFont typeface="Courier New"/>
              <a:buNone/>
              <a:defRPr lang="en-US" sz="2133" kern="1200" dirty="0" smtClean="0">
                <a:solidFill>
                  <a:schemeClr val="tx1"/>
                </a:solidFill>
                <a:latin typeface="+mn-lt"/>
                <a:ea typeface="+mn-ea"/>
                <a:cs typeface="+mn-cs"/>
              </a:defRPr>
            </a:lvl1pPr>
            <a:lvl2pPr marL="457189" indent="-234945" algn="l" defTabSz="609585" rtl="0" eaLnBrk="1" latinLnBrk="0" hangingPunct="1">
              <a:spcBef>
                <a:spcPts val="0"/>
              </a:spcBef>
              <a:spcAft>
                <a:spcPts val="800"/>
              </a:spcAft>
              <a:buSzPct val="95000"/>
              <a:buFont typeface="Arial"/>
              <a:buChar char="•"/>
              <a:defRPr lang="en-US" sz="2133" kern="1200" dirty="0" smtClean="0">
                <a:solidFill>
                  <a:schemeClr val="tx1"/>
                </a:solidFill>
                <a:latin typeface="+mn-lt"/>
                <a:ea typeface="+mn-ea"/>
                <a:cs typeface="+mn-cs"/>
              </a:defRPr>
            </a:lvl2pPr>
            <a:lvl3pPr marL="838179" indent="-237061" algn="l" defTabSz="609585" rtl="0" eaLnBrk="1" latinLnBrk="0" hangingPunct="1">
              <a:spcBef>
                <a:spcPts val="0"/>
              </a:spcBef>
              <a:spcAft>
                <a:spcPts val="800"/>
              </a:spcAft>
              <a:buSzPct val="80000"/>
              <a:buFont typeface="Lucida Grande"/>
              <a:buChar char="-"/>
              <a:defRPr lang="en-US" sz="2133" kern="1200" dirty="0" smtClean="0">
                <a:solidFill>
                  <a:schemeClr val="tx1"/>
                </a:solidFill>
                <a:latin typeface="+mn-lt"/>
                <a:ea typeface="+mn-ea"/>
                <a:cs typeface="+mn-cs"/>
              </a:defRPr>
            </a:lvl3pPr>
            <a:lvl4pPr marL="1212820" indent="-230712" algn="l" defTabSz="609585" rtl="0" eaLnBrk="1" latinLnBrk="0" hangingPunct="1">
              <a:spcBef>
                <a:spcPts val="0"/>
              </a:spcBef>
              <a:spcAft>
                <a:spcPts val="800"/>
              </a:spcAft>
              <a:buSzPct val="53000"/>
              <a:buFont typeface="Lucida Grande"/>
              <a:buChar char="&gt;"/>
              <a:defRPr lang="en-US" sz="2133" kern="1200" dirty="0" smtClean="0">
                <a:solidFill>
                  <a:schemeClr val="tx1"/>
                </a:solidFill>
                <a:latin typeface="+mn-lt"/>
                <a:ea typeface="+mn-ea"/>
                <a:cs typeface="+mn-cs"/>
              </a:defRPr>
            </a:lvl4pPr>
            <a:lvl5pPr marL="1667892" indent="-230712" algn="l" defTabSz="609585" rtl="0" eaLnBrk="1" latinLnBrk="0" hangingPunct="1">
              <a:spcBef>
                <a:spcPts val="0"/>
              </a:spcBef>
              <a:spcAft>
                <a:spcPts val="800"/>
              </a:spcAft>
              <a:buSzPct val="70000"/>
              <a:buFont typeface="Arial"/>
              <a:buChar char="»"/>
              <a:defRPr lang="en-US" sz="2133" kern="1200" dirty="0" smtClean="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buClr>
                <a:schemeClr val="accent1"/>
              </a:buClr>
              <a:buSzPct val="101000"/>
            </a:pPr>
            <a:r>
              <a:rPr lang="en-US" sz="1800" b="1" dirty="0"/>
              <a:t>Situation (Background): </a:t>
            </a:r>
          </a:p>
          <a:p>
            <a:pPr marL="349251" indent="-342900">
              <a:buFont typeface="Arial" panose="020B0604020202020204" pitchFamily="34" charset="0"/>
              <a:buChar char="•"/>
            </a:pPr>
            <a:r>
              <a:rPr lang="en-US" sz="1800" dirty="0"/>
              <a:t>Current Grocery Store X runs a large promotional campaign every year that costs them $3MM</a:t>
            </a:r>
          </a:p>
          <a:p>
            <a:r>
              <a:rPr lang="en-US" sz="1800" b="1" dirty="0"/>
              <a:t>Complication (Problem/Issue): </a:t>
            </a:r>
          </a:p>
          <a:p>
            <a:pPr marL="349251" indent="-342900">
              <a:buFont typeface="Arial" panose="020B0604020202020204" pitchFamily="34" charset="0"/>
              <a:buChar char="•"/>
            </a:pPr>
            <a:r>
              <a:rPr lang="en-US" sz="1800" dirty="0"/>
              <a:t>Senior executives do not believe the incremental sales from this campaign offset the cost of $3MM</a:t>
            </a:r>
          </a:p>
          <a:p>
            <a:r>
              <a:rPr lang="en-US" sz="1800" b="1" dirty="0"/>
              <a:t>Question (Problem Statement): </a:t>
            </a:r>
          </a:p>
          <a:p>
            <a:pPr marL="349251" indent="-342900">
              <a:buFont typeface="Arial" panose="020B0604020202020204" pitchFamily="34" charset="0"/>
              <a:buChar char="•"/>
            </a:pPr>
            <a:r>
              <a:rPr lang="en-US" sz="1800" dirty="0"/>
              <a:t>How can Grocery Store X calculate the value of the incremental sales of the promotional campaign</a:t>
            </a:r>
          </a:p>
          <a:p>
            <a:r>
              <a:rPr lang="en-US" sz="1800" b="1" dirty="0"/>
              <a:t>Answer (Recommendation): </a:t>
            </a:r>
          </a:p>
          <a:p>
            <a:pPr marL="349251" indent="-342900">
              <a:buFont typeface="Arial" panose="020B0604020202020204" pitchFamily="34" charset="0"/>
              <a:buChar char="•"/>
            </a:pPr>
            <a:r>
              <a:rPr lang="en-US" sz="1800" dirty="0"/>
              <a:t>Grocery Store X can use a 4 Point method (</a:t>
            </a:r>
            <a:r>
              <a:rPr lang="en-US" sz="1800" dirty="0" err="1"/>
              <a:t>LYPre</a:t>
            </a:r>
            <a:r>
              <a:rPr lang="en-US" sz="1800" dirty="0"/>
              <a:t>, </a:t>
            </a:r>
            <a:r>
              <a:rPr lang="en-US" sz="1800" dirty="0" err="1"/>
              <a:t>LYPromo</a:t>
            </a:r>
            <a:r>
              <a:rPr lang="en-US" sz="1800" dirty="0"/>
              <a:t>, Pre, Promo) to calculate incremental sales, this method is useful as it takes into account seasonality and year over year trend</a:t>
            </a:r>
          </a:p>
          <a:p>
            <a:r>
              <a:rPr lang="en-US" sz="1800" b="1" dirty="0"/>
              <a:t>Appendix:</a:t>
            </a:r>
          </a:p>
          <a:p>
            <a:pPr marL="349251" indent="-342900">
              <a:buFont typeface="Arial" panose="020B0604020202020204" pitchFamily="34" charset="0"/>
              <a:buChar char="•"/>
            </a:pPr>
            <a:r>
              <a:rPr lang="en-US" sz="1800" dirty="0"/>
              <a:t>Slides with: the calculations and methodology, case study, data required, alternative methods </a:t>
            </a:r>
          </a:p>
          <a:p>
            <a:endParaRPr lang="en-US" sz="1800" b="1" dirty="0"/>
          </a:p>
          <a:p>
            <a:endParaRPr lang="en-US" sz="1800" dirty="0"/>
          </a:p>
        </p:txBody>
      </p:sp>
    </p:spTree>
    <p:extLst>
      <p:ext uri="{BB962C8B-B14F-4D97-AF65-F5344CB8AC3E}">
        <p14:creationId xmlns:p14="http://schemas.microsoft.com/office/powerpoint/2010/main" val="65035460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xmlns="" id="{9A374485-A6A6-4C8F-92A8-9DE0848B31D7}"/>
              </a:ext>
            </a:extLst>
          </p:cNvPr>
          <p:cNvGraphicFramePr>
            <a:graphicFrameLocks noChangeAspect="1"/>
          </p:cNvGraphicFramePr>
          <p:nvPr>
            <p:custDataLst>
              <p:tags r:id="rId2"/>
            </p:custDataLst>
            <p:extLst>
              <p:ext uri="{D42A27DB-BD31-4B8C-83A1-F6EECF244321}">
                <p14:modId xmlns:p14="http://schemas.microsoft.com/office/powerpoint/2010/main" val="10048172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04" name="think-cell Slide" r:id="rId5" imgW="470" imgH="469" progId="TCLayout.ActiveDocument.1">
                  <p:embed/>
                </p:oleObj>
              </mc:Choice>
              <mc:Fallback>
                <p:oleObj name="think-cell Slide" r:id="rId5" imgW="470" imgH="469"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xmlns="" id="{68D08458-39E2-4A1F-8AC7-DAEBEC0D020C}"/>
              </a:ext>
            </a:extLst>
          </p:cNvPr>
          <p:cNvSpPr/>
          <p:nvPr>
            <p:custDataLst>
              <p:tags r:id="rId3"/>
            </p:custDataLst>
          </p:nvPr>
        </p:nvSpPr>
        <p:spPr>
          <a:xfrm>
            <a:off x="0" y="0"/>
            <a:ext cx="158750" cy="158750"/>
          </a:xfrm>
          <a:prstGeom prst="rect">
            <a:avLst/>
          </a:prstGeom>
          <a:solidFill>
            <a:srgbClr val="007CC1"/>
          </a:solidFill>
          <a:ln>
            <a:no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gn="ctr"/>
            <a:endParaRPr lang="en-CA" sz="2133" b="1" dirty="0">
              <a:latin typeface="Arial" panose="020B0604020202020204" pitchFamily="34" charset="0"/>
              <a:ea typeface="+mj-ea"/>
              <a:cs typeface="+mj-cs"/>
              <a:sym typeface="Arial" panose="020B0604020202020204" pitchFamily="34" charset="0"/>
            </a:endParaRPr>
          </a:p>
        </p:txBody>
      </p:sp>
      <p:sp>
        <p:nvSpPr>
          <p:cNvPr id="3" name="Title 2"/>
          <p:cNvSpPr>
            <a:spLocks noGrp="1"/>
          </p:cNvSpPr>
          <p:nvPr>
            <p:ph type="title"/>
          </p:nvPr>
        </p:nvSpPr>
        <p:spPr/>
        <p:txBody>
          <a:bodyPr/>
          <a:lstStyle/>
          <a:p>
            <a:r>
              <a:rPr lang="en-CA" dirty="0"/>
              <a:t>SCQA – The Quintessential Consultant Example 3</a:t>
            </a:r>
          </a:p>
        </p:txBody>
      </p:sp>
      <p:sp>
        <p:nvSpPr>
          <p:cNvPr id="5" name="Content Placeholder 1"/>
          <p:cNvSpPr txBox="1">
            <a:spLocks/>
          </p:cNvSpPr>
          <p:nvPr/>
        </p:nvSpPr>
        <p:spPr>
          <a:xfrm>
            <a:off x="365760" y="2138289"/>
            <a:ext cx="11395054" cy="3529086"/>
          </a:xfrm>
          <a:prstGeom prst="rect">
            <a:avLst/>
          </a:prstGeom>
        </p:spPr>
        <p:txBody>
          <a:bodyPr vert="horz" lIns="91440" tIns="45720" rIns="91440" bIns="45720" rtlCol="0">
            <a:noAutofit/>
          </a:bodyPr>
          <a:lstStyle>
            <a:lvl1pPr marL="6351" indent="0" algn="l" defTabSz="609585" rtl="0" eaLnBrk="1" latinLnBrk="0" hangingPunct="1">
              <a:spcBef>
                <a:spcPts val="0"/>
              </a:spcBef>
              <a:spcAft>
                <a:spcPts val="800"/>
              </a:spcAft>
              <a:buSzPct val="65000"/>
              <a:buFont typeface="Courier New"/>
              <a:buNone/>
              <a:defRPr lang="en-US" sz="2133" kern="1200" dirty="0" smtClean="0">
                <a:solidFill>
                  <a:schemeClr val="tx1"/>
                </a:solidFill>
                <a:latin typeface="+mn-lt"/>
                <a:ea typeface="+mn-ea"/>
                <a:cs typeface="+mn-cs"/>
              </a:defRPr>
            </a:lvl1pPr>
            <a:lvl2pPr marL="457189" indent="-234945" algn="l" defTabSz="609585" rtl="0" eaLnBrk="1" latinLnBrk="0" hangingPunct="1">
              <a:spcBef>
                <a:spcPts val="0"/>
              </a:spcBef>
              <a:spcAft>
                <a:spcPts val="800"/>
              </a:spcAft>
              <a:buSzPct val="95000"/>
              <a:buFont typeface="Arial"/>
              <a:buChar char="•"/>
              <a:defRPr lang="en-US" sz="2133" kern="1200" dirty="0" smtClean="0">
                <a:solidFill>
                  <a:schemeClr val="tx1"/>
                </a:solidFill>
                <a:latin typeface="+mn-lt"/>
                <a:ea typeface="+mn-ea"/>
                <a:cs typeface="+mn-cs"/>
              </a:defRPr>
            </a:lvl2pPr>
            <a:lvl3pPr marL="838179" indent="-237061" algn="l" defTabSz="609585" rtl="0" eaLnBrk="1" latinLnBrk="0" hangingPunct="1">
              <a:spcBef>
                <a:spcPts val="0"/>
              </a:spcBef>
              <a:spcAft>
                <a:spcPts val="800"/>
              </a:spcAft>
              <a:buSzPct val="80000"/>
              <a:buFont typeface="Lucida Grande"/>
              <a:buChar char="-"/>
              <a:defRPr lang="en-US" sz="2133" kern="1200" dirty="0" smtClean="0">
                <a:solidFill>
                  <a:schemeClr val="tx1"/>
                </a:solidFill>
                <a:latin typeface="+mn-lt"/>
                <a:ea typeface="+mn-ea"/>
                <a:cs typeface="+mn-cs"/>
              </a:defRPr>
            </a:lvl3pPr>
            <a:lvl4pPr marL="1212820" indent="-230712" algn="l" defTabSz="609585" rtl="0" eaLnBrk="1" latinLnBrk="0" hangingPunct="1">
              <a:spcBef>
                <a:spcPts val="0"/>
              </a:spcBef>
              <a:spcAft>
                <a:spcPts val="800"/>
              </a:spcAft>
              <a:buSzPct val="53000"/>
              <a:buFont typeface="Lucida Grande"/>
              <a:buChar char="&gt;"/>
              <a:defRPr lang="en-US" sz="2133" kern="1200" dirty="0" smtClean="0">
                <a:solidFill>
                  <a:schemeClr val="tx1"/>
                </a:solidFill>
                <a:latin typeface="+mn-lt"/>
                <a:ea typeface="+mn-ea"/>
                <a:cs typeface="+mn-cs"/>
              </a:defRPr>
            </a:lvl4pPr>
            <a:lvl5pPr marL="1667892" indent="-230712" algn="l" defTabSz="609585" rtl="0" eaLnBrk="1" latinLnBrk="0" hangingPunct="1">
              <a:spcBef>
                <a:spcPts val="0"/>
              </a:spcBef>
              <a:spcAft>
                <a:spcPts val="800"/>
              </a:spcAft>
              <a:buSzPct val="70000"/>
              <a:buFont typeface="Arial"/>
              <a:buChar char="»"/>
              <a:defRPr lang="en-US" sz="2133" kern="1200" dirty="0" smtClean="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buClr>
                <a:schemeClr val="accent1"/>
              </a:buClr>
              <a:buSzPct val="101000"/>
            </a:pPr>
            <a:r>
              <a:rPr lang="en-US" sz="1800" b="1" dirty="0"/>
              <a:t>Situation (Background): </a:t>
            </a:r>
          </a:p>
          <a:p>
            <a:pPr marL="349251" indent="-342900">
              <a:buFont typeface="Arial" panose="020B0604020202020204" pitchFamily="34" charset="0"/>
              <a:buChar char="•"/>
            </a:pPr>
            <a:r>
              <a:rPr lang="en-US" sz="1800" dirty="0"/>
              <a:t>Grocer Y has had slowing revenue growth and stagnant sales in the center of store (Packaged goods)</a:t>
            </a:r>
          </a:p>
          <a:p>
            <a:r>
              <a:rPr lang="en-US" sz="1800" b="1" dirty="0"/>
              <a:t>Complication (Problem/Issue): </a:t>
            </a:r>
          </a:p>
          <a:p>
            <a:pPr marL="349251" indent="-342900">
              <a:buFont typeface="Arial" panose="020B0604020202020204" pitchFamily="34" charset="0"/>
              <a:buChar char="•"/>
            </a:pPr>
            <a:r>
              <a:rPr lang="en-US" sz="1800" dirty="0"/>
              <a:t>Grocer Y’s best customer segment comes in very frequently but only purchase pre-made sandwiches during lunch and does not by anything else</a:t>
            </a:r>
          </a:p>
          <a:p>
            <a:r>
              <a:rPr lang="en-US" sz="1800" b="1" dirty="0"/>
              <a:t>Question (Problem Statement): </a:t>
            </a:r>
          </a:p>
          <a:p>
            <a:pPr marL="349251" indent="-342900">
              <a:buFont typeface="Arial" panose="020B0604020202020204" pitchFamily="34" charset="0"/>
              <a:buChar char="•"/>
            </a:pPr>
            <a:r>
              <a:rPr lang="en-US" sz="1800" dirty="0"/>
              <a:t>How can grocer Y grow share of stomach with these best customers?</a:t>
            </a:r>
          </a:p>
          <a:p>
            <a:r>
              <a:rPr lang="en-US" sz="1800" b="1" dirty="0"/>
              <a:t>Answer (Recommendation): </a:t>
            </a:r>
          </a:p>
          <a:p>
            <a:pPr marL="349251" indent="-342900">
              <a:buFont typeface="Arial" panose="020B0604020202020204" pitchFamily="34" charset="0"/>
              <a:buChar char="•"/>
            </a:pPr>
            <a:r>
              <a:rPr lang="en-US" sz="1800" dirty="0"/>
              <a:t>Send these customers rich targeted offers that incentivize them to try purchasing center of store goods</a:t>
            </a:r>
          </a:p>
        </p:txBody>
      </p:sp>
    </p:spTree>
    <p:extLst>
      <p:ext uri="{BB962C8B-B14F-4D97-AF65-F5344CB8AC3E}">
        <p14:creationId xmlns:p14="http://schemas.microsoft.com/office/powerpoint/2010/main" val="353122957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2585" y="609600"/>
            <a:ext cx="2695939" cy="420564"/>
          </a:xfrm>
        </p:spPr>
        <p:txBody>
          <a:bodyPr/>
          <a:lstStyle/>
          <a:p>
            <a:r>
              <a:rPr lang="en-US" dirty="0"/>
              <a:t>Agenda</a:t>
            </a:r>
          </a:p>
        </p:txBody>
      </p:sp>
      <p:sp>
        <p:nvSpPr>
          <p:cNvPr id="3" name="Rectangle 2"/>
          <p:cNvSpPr/>
          <p:nvPr/>
        </p:nvSpPr>
        <p:spPr>
          <a:xfrm>
            <a:off x="4233333" y="609600"/>
            <a:ext cx="7416800" cy="2985433"/>
          </a:xfrm>
          <a:prstGeom prst="rect">
            <a:avLst/>
          </a:prstGeom>
        </p:spPr>
        <p:txBody>
          <a:bodyPr wrap="square">
            <a:spAutoFit/>
          </a:bodyPr>
          <a:lstStyle/>
          <a:p>
            <a:pPr marL="463551" indent="-457200" defTabSz="609585">
              <a:spcAft>
                <a:spcPts val="800"/>
              </a:spcAft>
              <a:buSzPct val="110000"/>
              <a:buFont typeface="+mj-lt"/>
              <a:buAutoNum type="arabicPeriod"/>
            </a:pPr>
            <a:r>
              <a:rPr lang="en-CA" sz="2400" dirty="0"/>
              <a:t>Who Am I?</a:t>
            </a:r>
          </a:p>
          <a:p>
            <a:pPr marL="463551" indent="-457200" defTabSz="609585">
              <a:spcAft>
                <a:spcPts val="800"/>
              </a:spcAft>
              <a:buSzPct val="110000"/>
              <a:buFont typeface="+mj-lt"/>
              <a:buAutoNum type="arabicPeriod"/>
            </a:pPr>
            <a:r>
              <a:rPr lang="en-US" sz="2400" dirty="0"/>
              <a:t>Why is Learning How to Create an Analytics Business Case Presentation Important? – 10 Min</a:t>
            </a:r>
          </a:p>
          <a:p>
            <a:pPr marL="463551" indent="-457200" defTabSz="609585">
              <a:spcAft>
                <a:spcPts val="800"/>
              </a:spcAft>
              <a:buSzPct val="110000"/>
              <a:buFont typeface="+mj-lt"/>
              <a:buAutoNum type="arabicPeriod"/>
            </a:pPr>
            <a:r>
              <a:rPr lang="en-US" sz="2400" dirty="0"/>
              <a:t>3 Different Structures for Analytics Business Case Presentations – 20 Min</a:t>
            </a:r>
            <a:endParaRPr lang="en-CA" sz="2400" dirty="0"/>
          </a:p>
          <a:p>
            <a:pPr marL="463551" indent="-457200" defTabSz="609585">
              <a:spcAft>
                <a:spcPts val="800"/>
              </a:spcAft>
              <a:buSzPct val="110000"/>
              <a:buFont typeface="+mj-lt"/>
              <a:buAutoNum type="arabicPeriod"/>
            </a:pPr>
            <a:r>
              <a:rPr lang="en-US" sz="2400" dirty="0"/>
              <a:t>Team Exercise -&gt; Create a Business Case Presentation Structure – 50 Min</a:t>
            </a:r>
            <a:endParaRPr lang="en-CA" sz="1050" dirty="0"/>
          </a:p>
        </p:txBody>
      </p:sp>
    </p:spTree>
    <p:extLst>
      <p:ext uri="{BB962C8B-B14F-4D97-AF65-F5344CB8AC3E}">
        <p14:creationId xmlns:p14="http://schemas.microsoft.com/office/powerpoint/2010/main" val="152673536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dirty="0"/>
              <a:t>SCQA – The Quintessential Consultant Example 4</a:t>
            </a:r>
          </a:p>
        </p:txBody>
      </p:sp>
      <p:sp>
        <p:nvSpPr>
          <p:cNvPr id="5" name="Content Placeholder 1"/>
          <p:cNvSpPr txBox="1">
            <a:spLocks/>
          </p:cNvSpPr>
          <p:nvPr/>
        </p:nvSpPr>
        <p:spPr>
          <a:xfrm>
            <a:off x="365760" y="2138289"/>
            <a:ext cx="11395054" cy="3529086"/>
          </a:xfrm>
          <a:prstGeom prst="rect">
            <a:avLst/>
          </a:prstGeom>
        </p:spPr>
        <p:txBody>
          <a:bodyPr vert="horz" lIns="91440" tIns="45720" rIns="91440" bIns="45720" rtlCol="0">
            <a:noAutofit/>
          </a:bodyPr>
          <a:lstStyle>
            <a:lvl1pPr marL="6351" indent="0" algn="l" defTabSz="609585" rtl="0" eaLnBrk="1" latinLnBrk="0" hangingPunct="1">
              <a:spcBef>
                <a:spcPts val="0"/>
              </a:spcBef>
              <a:spcAft>
                <a:spcPts val="800"/>
              </a:spcAft>
              <a:buSzPct val="65000"/>
              <a:buFont typeface="Courier New"/>
              <a:buNone/>
              <a:defRPr lang="en-US" sz="2133" kern="1200" dirty="0" smtClean="0">
                <a:solidFill>
                  <a:schemeClr val="tx1"/>
                </a:solidFill>
                <a:latin typeface="+mn-lt"/>
                <a:ea typeface="+mn-ea"/>
                <a:cs typeface="+mn-cs"/>
              </a:defRPr>
            </a:lvl1pPr>
            <a:lvl2pPr marL="457189" indent="-234945" algn="l" defTabSz="609585" rtl="0" eaLnBrk="1" latinLnBrk="0" hangingPunct="1">
              <a:spcBef>
                <a:spcPts val="0"/>
              </a:spcBef>
              <a:spcAft>
                <a:spcPts val="800"/>
              </a:spcAft>
              <a:buSzPct val="95000"/>
              <a:buFont typeface="Arial"/>
              <a:buChar char="•"/>
              <a:defRPr lang="en-US" sz="2133" kern="1200" dirty="0" smtClean="0">
                <a:solidFill>
                  <a:schemeClr val="tx1"/>
                </a:solidFill>
                <a:latin typeface="+mn-lt"/>
                <a:ea typeface="+mn-ea"/>
                <a:cs typeface="+mn-cs"/>
              </a:defRPr>
            </a:lvl2pPr>
            <a:lvl3pPr marL="838179" indent="-237061" algn="l" defTabSz="609585" rtl="0" eaLnBrk="1" latinLnBrk="0" hangingPunct="1">
              <a:spcBef>
                <a:spcPts val="0"/>
              </a:spcBef>
              <a:spcAft>
                <a:spcPts val="800"/>
              </a:spcAft>
              <a:buSzPct val="80000"/>
              <a:buFont typeface="Lucida Grande"/>
              <a:buChar char="-"/>
              <a:defRPr lang="en-US" sz="2133" kern="1200" dirty="0" smtClean="0">
                <a:solidFill>
                  <a:schemeClr val="tx1"/>
                </a:solidFill>
                <a:latin typeface="+mn-lt"/>
                <a:ea typeface="+mn-ea"/>
                <a:cs typeface="+mn-cs"/>
              </a:defRPr>
            </a:lvl3pPr>
            <a:lvl4pPr marL="1212820" indent="-230712" algn="l" defTabSz="609585" rtl="0" eaLnBrk="1" latinLnBrk="0" hangingPunct="1">
              <a:spcBef>
                <a:spcPts val="0"/>
              </a:spcBef>
              <a:spcAft>
                <a:spcPts val="800"/>
              </a:spcAft>
              <a:buSzPct val="53000"/>
              <a:buFont typeface="Lucida Grande"/>
              <a:buChar char="&gt;"/>
              <a:defRPr lang="en-US" sz="2133" kern="1200" dirty="0" smtClean="0">
                <a:solidFill>
                  <a:schemeClr val="tx1"/>
                </a:solidFill>
                <a:latin typeface="+mn-lt"/>
                <a:ea typeface="+mn-ea"/>
                <a:cs typeface="+mn-cs"/>
              </a:defRPr>
            </a:lvl4pPr>
            <a:lvl5pPr marL="1667892" indent="-230712" algn="l" defTabSz="609585" rtl="0" eaLnBrk="1" latinLnBrk="0" hangingPunct="1">
              <a:spcBef>
                <a:spcPts val="0"/>
              </a:spcBef>
              <a:spcAft>
                <a:spcPts val="800"/>
              </a:spcAft>
              <a:buSzPct val="70000"/>
              <a:buFont typeface="Arial"/>
              <a:buChar char="»"/>
              <a:defRPr lang="en-US" sz="2133" kern="1200" dirty="0" smtClean="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buClr>
                <a:schemeClr val="accent1"/>
              </a:buClr>
              <a:buSzPct val="101000"/>
            </a:pPr>
            <a:r>
              <a:rPr lang="en-US" sz="1800" b="1" dirty="0"/>
              <a:t>Situation (Background): </a:t>
            </a:r>
          </a:p>
          <a:p>
            <a:pPr marL="349251" indent="-342900">
              <a:buFont typeface="Arial" panose="020B0604020202020204" pitchFamily="34" charset="0"/>
              <a:buChar char="•"/>
            </a:pPr>
            <a:r>
              <a:rPr lang="en-US" sz="1800" dirty="0"/>
              <a:t>Your team currently uses SAS to analyze data</a:t>
            </a:r>
          </a:p>
          <a:p>
            <a:r>
              <a:rPr lang="en-US" sz="1800" b="1" dirty="0"/>
              <a:t>Complication (Problem/Issue): </a:t>
            </a:r>
          </a:p>
          <a:p>
            <a:pPr marL="349251" indent="-342900">
              <a:buFont typeface="Arial" panose="020B0604020202020204" pitchFamily="34" charset="0"/>
              <a:buChar char="•"/>
            </a:pPr>
            <a:r>
              <a:rPr lang="en-US" sz="1800" dirty="0"/>
              <a:t>SAS fees are almost $1MM annually</a:t>
            </a:r>
          </a:p>
          <a:p>
            <a:r>
              <a:rPr lang="en-US" sz="1800" b="1" dirty="0"/>
              <a:t>Question (Problem Statement): </a:t>
            </a:r>
          </a:p>
          <a:p>
            <a:pPr marL="349251" indent="-342900">
              <a:buFont typeface="Arial" panose="020B0604020202020204" pitchFamily="34" charset="0"/>
              <a:buChar char="•"/>
            </a:pPr>
            <a:r>
              <a:rPr lang="en-US" sz="1800" dirty="0"/>
              <a:t>Is there a more cost effective tool/ecosystem that will allow you to analyze the data</a:t>
            </a:r>
          </a:p>
          <a:p>
            <a:r>
              <a:rPr lang="en-US" sz="1800" b="1" dirty="0"/>
              <a:t>Answer (Recommendation): </a:t>
            </a:r>
          </a:p>
          <a:p>
            <a:pPr marL="349251" indent="-342900">
              <a:buFont typeface="Arial" panose="020B0604020202020204" pitchFamily="34" charset="0"/>
              <a:buChar char="•"/>
            </a:pPr>
            <a:r>
              <a:rPr lang="en-US" sz="1800" dirty="0"/>
              <a:t>Move to an open source based analytics ecosystem with Databricks</a:t>
            </a:r>
          </a:p>
          <a:p>
            <a:r>
              <a:rPr lang="en-US" sz="1800" b="1" dirty="0"/>
              <a:t>Appendix:</a:t>
            </a:r>
          </a:p>
          <a:p>
            <a:pPr marL="349251" indent="-342900">
              <a:buFont typeface="Arial" panose="020B0604020202020204" pitchFamily="34" charset="0"/>
              <a:buChar char="•"/>
            </a:pPr>
            <a:r>
              <a:rPr lang="en-US" sz="1800" dirty="0"/>
              <a:t>Slides with: costs, architecture, alternatives considered</a:t>
            </a:r>
          </a:p>
          <a:p>
            <a:endParaRPr lang="en-US" sz="1800" b="1" dirty="0"/>
          </a:p>
          <a:p>
            <a:endParaRPr lang="en-US" sz="1800" dirty="0"/>
          </a:p>
        </p:txBody>
      </p:sp>
    </p:spTree>
    <p:extLst>
      <p:ext uri="{BB962C8B-B14F-4D97-AF65-F5344CB8AC3E}">
        <p14:creationId xmlns:p14="http://schemas.microsoft.com/office/powerpoint/2010/main" val="388052570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dirty="0"/>
              <a:t>SCQA – The Quintessential Consultant Other Example 5 (Real)</a:t>
            </a:r>
          </a:p>
        </p:txBody>
      </p:sp>
      <p:sp>
        <p:nvSpPr>
          <p:cNvPr id="5" name="Content Placeholder 1"/>
          <p:cNvSpPr txBox="1">
            <a:spLocks/>
          </p:cNvSpPr>
          <p:nvPr/>
        </p:nvSpPr>
        <p:spPr>
          <a:xfrm>
            <a:off x="365760" y="2138289"/>
            <a:ext cx="11541760" cy="3529086"/>
          </a:xfrm>
          <a:prstGeom prst="rect">
            <a:avLst/>
          </a:prstGeom>
        </p:spPr>
        <p:txBody>
          <a:bodyPr vert="horz" lIns="91440" tIns="45720" rIns="91440" bIns="45720" rtlCol="0">
            <a:noAutofit/>
          </a:bodyPr>
          <a:lstStyle>
            <a:lvl1pPr marL="6351" indent="0" algn="l" defTabSz="609585" rtl="0" eaLnBrk="1" latinLnBrk="0" hangingPunct="1">
              <a:spcBef>
                <a:spcPts val="0"/>
              </a:spcBef>
              <a:spcAft>
                <a:spcPts val="800"/>
              </a:spcAft>
              <a:buSzPct val="65000"/>
              <a:buFont typeface="Courier New"/>
              <a:buNone/>
              <a:defRPr lang="en-US" sz="2133" kern="1200" dirty="0" smtClean="0">
                <a:solidFill>
                  <a:schemeClr val="tx1"/>
                </a:solidFill>
                <a:latin typeface="+mn-lt"/>
                <a:ea typeface="+mn-ea"/>
                <a:cs typeface="+mn-cs"/>
              </a:defRPr>
            </a:lvl1pPr>
            <a:lvl2pPr marL="457189" indent="-234945" algn="l" defTabSz="609585" rtl="0" eaLnBrk="1" latinLnBrk="0" hangingPunct="1">
              <a:spcBef>
                <a:spcPts val="0"/>
              </a:spcBef>
              <a:spcAft>
                <a:spcPts val="800"/>
              </a:spcAft>
              <a:buSzPct val="95000"/>
              <a:buFont typeface="Arial"/>
              <a:buChar char="•"/>
              <a:defRPr lang="en-US" sz="2133" kern="1200" dirty="0" smtClean="0">
                <a:solidFill>
                  <a:schemeClr val="tx1"/>
                </a:solidFill>
                <a:latin typeface="+mn-lt"/>
                <a:ea typeface="+mn-ea"/>
                <a:cs typeface="+mn-cs"/>
              </a:defRPr>
            </a:lvl2pPr>
            <a:lvl3pPr marL="838179" indent="-237061" algn="l" defTabSz="609585" rtl="0" eaLnBrk="1" latinLnBrk="0" hangingPunct="1">
              <a:spcBef>
                <a:spcPts val="0"/>
              </a:spcBef>
              <a:spcAft>
                <a:spcPts val="800"/>
              </a:spcAft>
              <a:buSzPct val="80000"/>
              <a:buFont typeface="Lucida Grande"/>
              <a:buChar char="-"/>
              <a:defRPr lang="en-US" sz="2133" kern="1200" dirty="0" smtClean="0">
                <a:solidFill>
                  <a:schemeClr val="tx1"/>
                </a:solidFill>
                <a:latin typeface="+mn-lt"/>
                <a:ea typeface="+mn-ea"/>
                <a:cs typeface="+mn-cs"/>
              </a:defRPr>
            </a:lvl3pPr>
            <a:lvl4pPr marL="1212820" indent="-230712" algn="l" defTabSz="609585" rtl="0" eaLnBrk="1" latinLnBrk="0" hangingPunct="1">
              <a:spcBef>
                <a:spcPts val="0"/>
              </a:spcBef>
              <a:spcAft>
                <a:spcPts val="800"/>
              </a:spcAft>
              <a:buSzPct val="53000"/>
              <a:buFont typeface="Lucida Grande"/>
              <a:buChar char="&gt;"/>
              <a:defRPr lang="en-US" sz="2133" kern="1200" dirty="0" smtClean="0">
                <a:solidFill>
                  <a:schemeClr val="tx1"/>
                </a:solidFill>
                <a:latin typeface="+mn-lt"/>
                <a:ea typeface="+mn-ea"/>
                <a:cs typeface="+mn-cs"/>
              </a:defRPr>
            </a:lvl4pPr>
            <a:lvl5pPr marL="1667892" indent="-230712" algn="l" defTabSz="609585" rtl="0" eaLnBrk="1" latinLnBrk="0" hangingPunct="1">
              <a:spcBef>
                <a:spcPts val="0"/>
              </a:spcBef>
              <a:spcAft>
                <a:spcPts val="800"/>
              </a:spcAft>
              <a:buSzPct val="70000"/>
              <a:buFont typeface="Arial"/>
              <a:buChar char="»"/>
              <a:defRPr lang="en-US" sz="2133" kern="1200" dirty="0" smtClean="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172720" lvl="1" indent="0">
              <a:buNone/>
            </a:pPr>
            <a:r>
              <a:rPr lang="en-US" sz="1400" b="1" dirty="0"/>
              <a:t>Situation: </a:t>
            </a:r>
          </a:p>
          <a:p>
            <a:pPr marL="172720" lvl="1" indent="0">
              <a:buNone/>
            </a:pPr>
            <a:r>
              <a:rPr lang="en-US" sz="1400" dirty="0"/>
              <a:t>Majority of analytics work is performed on our on premise MS SQL server (S123). This server contains client data including PII and is accessible by everyone in the company</a:t>
            </a:r>
          </a:p>
          <a:p>
            <a:pPr marL="172720" lvl="1" indent="0">
              <a:buNone/>
            </a:pPr>
            <a:r>
              <a:rPr lang="en-US" sz="1400" b="1" dirty="0"/>
              <a:t>Complication: </a:t>
            </a:r>
          </a:p>
          <a:p>
            <a:pPr marL="172720" lvl="1" indent="0">
              <a:buNone/>
            </a:pPr>
            <a:r>
              <a:rPr lang="en-US" sz="1400" dirty="0"/>
              <a:t>S123 is unsecure, easily accessed, running an unlicensed version of SQL and without a working backup. (i.e. No disaster recovery). S123 exposes the company to significant risk of data leakage and business continuity. Additionally, the server is at capacity and showing signs of imminent failure</a:t>
            </a:r>
          </a:p>
          <a:p>
            <a:pPr marL="172720" lvl="1" indent="0">
              <a:buNone/>
            </a:pPr>
            <a:r>
              <a:rPr lang="en-US" sz="1400" b="1" dirty="0"/>
              <a:t>Question: </a:t>
            </a:r>
          </a:p>
          <a:p>
            <a:pPr marL="172720" lvl="1" indent="0">
              <a:buNone/>
            </a:pPr>
            <a:r>
              <a:rPr lang="en-US" sz="1400" dirty="0"/>
              <a:t>How does the company upgrade the S123 server to sustainable solution that also reduces exposure to the risks above?</a:t>
            </a:r>
          </a:p>
          <a:p>
            <a:pPr marL="172720" lvl="1" indent="0">
              <a:buNone/>
            </a:pPr>
            <a:r>
              <a:rPr lang="en-US" sz="1400" b="1" dirty="0"/>
              <a:t>Answer: </a:t>
            </a:r>
          </a:p>
          <a:p>
            <a:pPr marL="172720" lvl="1" indent="0">
              <a:buNone/>
            </a:pPr>
            <a:r>
              <a:rPr lang="en-US" sz="1400" dirty="0"/>
              <a:t>Migrate S123 to the Company’s Datahub in AWS</a:t>
            </a:r>
          </a:p>
          <a:p>
            <a:pPr marL="688658" lvl="2" indent="-342900">
              <a:buAutoNum type="arabicPeriod"/>
            </a:pPr>
            <a:r>
              <a:rPr lang="en-US" sz="1400" dirty="0"/>
              <a:t>A scalable, maintainable and reliable solution that is more cost effective than moving to a new on premise server</a:t>
            </a:r>
          </a:p>
          <a:p>
            <a:pPr marL="688658" lvl="2" indent="-342900">
              <a:buAutoNum type="arabicPeriod"/>
            </a:pPr>
            <a:r>
              <a:rPr lang="en-US" sz="1400" dirty="0"/>
              <a:t>Enables governance, audit and process control for data access and use</a:t>
            </a:r>
          </a:p>
          <a:p>
            <a:pPr marL="688658" lvl="2" indent="-342900">
              <a:buAutoNum type="arabicPeriod"/>
            </a:pPr>
            <a:r>
              <a:rPr lang="en-US" sz="1400" dirty="0"/>
              <a:t>Enables the productization of current analytics services (i.e. promotions analysis) and unlocks future customer analytics opportunities with clients</a:t>
            </a:r>
          </a:p>
          <a:p>
            <a:endParaRPr lang="en-US" sz="2000" b="1" dirty="0"/>
          </a:p>
          <a:p>
            <a:endParaRPr lang="en-US" sz="2000" dirty="0"/>
          </a:p>
        </p:txBody>
      </p:sp>
    </p:spTree>
    <p:extLst>
      <p:ext uri="{BB962C8B-B14F-4D97-AF65-F5344CB8AC3E}">
        <p14:creationId xmlns:p14="http://schemas.microsoft.com/office/powerpoint/2010/main" val="344277170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dirty="0"/>
              <a:t>SCQA – The Quintessential Consultant Other Example 6 (Real)</a:t>
            </a:r>
          </a:p>
        </p:txBody>
      </p:sp>
      <p:sp>
        <p:nvSpPr>
          <p:cNvPr id="5" name="Content Placeholder 1"/>
          <p:cNvSpPr txBox="1">
            <a:spLocks/>
          </p:cNvSpPr>
          <p:nvPr/>
        </p:nvSpPr>
        <p:spPr>
          <a:xfrm>
            <a:off x="365760" y="2138289"/>
            <a:ext cx="11541760" cy="3529086"/>
          </a:xfrm>
          <a:prstGeom prst="rect">
            <a:avLst/>
          </a:prstGeom>
        </p:spPr>
        <p:txBody>
          <a:bodyPr vert="horz" lIns="91440" tIns="45720" rIns="91440" bIns="45720" rtlCol="0">
            <a:noAutofit/>
          </a:bodyPr>
          <a:lstStyle>
            <a:lvl1pPr marL="6351" indent="0" algn="l" defTabSz="609585" rtl="0" eaLnBrk="1" latinLnBrk="0" hangingPunct="1">
              <a:spcBef>
                <a:spcPts val="0"/>
              </a:spcBef>
              <a:spcAft>
                <a:spcPts val="800"/>
              </a:spcAft>
              <a:buSzPct val="65000"/>
              <a:buFont typeface="Courier New"/>
              <a:buNone/>
              <a:defRPr lang="en-US" sz="2133" kern="1200" dirty="0" smtClean="0">
                <a:solidFill>
                  <a:schemeClr val="tx1"/>
                </a:solidFill>
                <a:latin typeface="+mn-lt"/>
                <a:ea typeface="+mn-ea"/>
                <a:cs typeface="+mn-cs"/>
              </a:defRPr>
            </a:lvl1pPr>
            <a:lvl2pPr marL="457189" indent="-234945" algn="l" defTabSz="609585" rtl="0" eaLnBrk="1" latinLnBrk="0" hangingPunct="1">
              <a:spcBef>
                <a:spcPts val="0"/>
              </a:spcBef>
              <a:spcAft>
                <a:spcPts val="800"/>
              </a:spcAft>
              <a:buSzPct val="95000"/>
              <a:buFont typeface="Arial"/>
              <a:buChar char="•"/>
              <a:defRPr lang="en-US" sz="2133" kern="1200" dirty="0" smtClean="0">
                <a:solidFill>
                  <a:schemeClr val="tx1"/>
                </a:solidFill>
                <a:latin typeface="+mn-lt"/>
                <a:ea typeface="+mn-ea"/>
                <a:cs typeface="+mn-cs"/>
              </a:defRPr>
            </a:lvl2pPr>
            <a:lvl3pPr marL="838179" indent="-237061" algn="l" defTabSz="609585" rtl="0" eaLnBrk="1" latinLnBrk="0" hangingPunct="1">
              <a:spcBef>
                <a:spcPts val="0"/>
              </a:spcBef>
              <a:spcAft>
                <a:spcPts val="800"/>
              </a:spcAft>
              <a:buSzPct val="80000"/>
              <a:buFont typeface="Lucida Grande"/>
              <a:buChar char="-"/>
              <a:defRPr lang="en-US" sz="2133" kern="1200" dirty="0" smtClean="0">
                <a:solidFill>
                  <a:schemeClr val="tx1"/>
                </a:solidFill>
                <a:latin typeface="+mn-lt"/>
                <a:ea typeface="+mn-ea"/>
                <a:cs typeface="+mn-cs"/>
              </a:defRPr>
            </a:lvl3pPr>
            <a:lvl4pPr marL="1212820" indent="-230712" algn="l" defTabSz="609585" rtl="0" eaLnBrk="1" latinLnBrk="0" hangingPunct="1">
              <a:spcBef>
                <a:spcPts val="0"/>
              </a:spcBef>
              <a:spcAft>
                <a:spcPts val="800"/>
              </a:spcAft>
              <a:buSzPct val="53000"/>
              <a:buFont typeface="Lucida Grande"/>
              <a:buChar char="&gt;"/>
              <a:defRPr lang="en-US" sz="2133" kern="1200" dirty="0" smtClean="0">
                <a:solidFill>
                  <a:schemeClr val="tx1"/>
                </a:solidFill>
                <a:latin typeface="+mn-lt"/>
                <a:ea typeface="+mn-ea"/>
                <a:cs typeface="+mn-cs"/>
              </a:defRPr>
            </a:lvl4pPr>
            <a:lvl5pPr marL="1667892" indent="-230712" algn="l" defTabSz="609585" rtl="0" eaLnBrk="1" latinLnBrk="0" hangingPunct="1">
              <a:spcBef>
                <a:spcPts val="0"/>
              </a:spcBef>
              <a:spcAft>
                <a:spcPts val="800"/>
              </a:spcAft>
              <a:buSzPct val="70000"/>
              <a:buFont typeface="Arial"/>
              <a:buChar char="»"/>
              <a:defRPr lang="en-US" sz="2133" kern="1200" dirty="0" smtClean="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172720" lvl="1" indent="0">
              <a:buNone/>
            </a:pPr>
            <a:r>
              <a:rPr lang="en-US" sz="1400" b="1" dirty="0"/>
              <a:t>Situation: </a:t>
            </a:r>
          </a:p>
          <a:p>
            <a:pPr marL="172720" lvl="1" indent="0">
              <a:buNone/>
            </a:pPr>
            <a:r>
              <a:rPr lang="en-US" sz="1400" dirty="0"/>
              <a:t>Company’s clients are racing to securely manage, interpret, and maximize the value of their data. They are requesting more sophisticated analytics services and solutions</a:t>
            </a:r>
          </a:p>
          <a:p>
            <a:pPr marL="172720" lvl="1" indent="0">
              <a:buNone/>
            </a:pPr>
            <a:r>
              <a:rPr lang="en-US" sz="1400" b="1" dirty="0"/>
              <a:t>Complication: </a:t>
            </a:r>
          </a:p>
          <a:p>
            <a:pPr marL="172720" lvl="1" indent="0">
              <a:buNone/>
            </a:pPr>
            <a:r>
              <a:rPr lang="en-US" sz="1400" dirty="0"/>
              <a:t>The Analytics team does not have all the capabilities, processes and people to allow the company to capitalize on these opportunities</a:t>
            </a:r>
          </a:p>
          <a:p>
            <a:pPr marL="172720" lvl="1" indent="0">
              <a:buNone/>
            </a:pPr>
            <a:r>
              <a:rPr lang="en-US" sz="1400" b="1" dirty="0"/>
              <a:t>Question: </a:t>
            </a:r>
          </a:p>
          <a:p>
            <a:pPr marL="172720" lvl="1" indent="0">
              <a:buNone/>
            </a:pPr>
            <a:r>
              <a:rPr lang="en-US" sz="1400" dirty="0"/>
              <a:t>How does Analytics need to evolve to allow the company to compete for these new opportunities?</a:t>
            </a:r>
          </a:p>
          <a:p>
            <a:pPr marL="172720" lvl="1" indent="0">
              <a:buNone/>
            </a:pPr>
            <a:r>
              <a:rPr lang="en-US" sz="1400" b="1" dirty="0"/>
              <a:t>Answer: </a:t>
            </a:r>
          </a:p>
          <a:p>
            <a:pPr marL="172720" lvl="1" indent="0">
              <a:buNone/>
            </a:pPr>
            <a:r>
              <a:rPr lang="en-US" sz="1400" dirty="0"/>
              <a:t>Move from a generalist model to a technical specialist model leveraging squads using the </a:t>
            </a:r>
            <a:r>
              <a:rPr lang="en-US" sz="1400" dirty="0" err="1"/>
              <a:t>DataOps</a:t>
            </a:r>
            <a:r>
              <a:rPr lang="en-US" sz="1400" dirty="0"/>
              <a:t> methodology:</a:t>
            </a:r>
          </a:p>
          <a:p>
            <a:pPr marL="515620" lvl="1" indent="-342900">
              <a:buFont typeface="+mj-lt"/>
              <a:buAutoNum type="arabicPeriod"/>
            </a:pPr>
            <a:r>
              <a:rPr lang="en-US" sz="1400" dirty="0"/>
              <a:t>Move Data Engineering and Data Science resources from Analytics to dedicated expert teams</a:t>
            </a:r>
          </a:p>
          <a:p>
            <a:pPr marL="515620" lvl="1" indent="-342900">
              <a:buFont typeface="+mj-lt"/>
              <a:buAutoNum type="arabicPeriod"/>
            </a:pPr>
            <a:r>
              <a:rPr lang="en-US" sz="1400" dirty="0"/>
              <a:t>Create Business Analytics teams (Client Analytics and Strategic Analytics) </a:t>
            </a:r>
          </a:p>
          <a:p>
            <a:pPr marL="515620" lvl="1" indent="-342900">
              <a:buFont typeface="+mj-lt"/>
              <a:buAutoNum type="arabicPeriod"/>
            </a:pPr>
            <a:r>
              <a:rPr lang="en-US" sz="1400" dirty="0"/>
              <a:t>Harmonize, Upgrade and Secure Tools and Tech, Enhance Analytics Offering, Recruit and Train People </a:t>
            </a:r>
          </a:p>
          <a:p>
            <a:pPr marL="515620" lvl="1" indent="-342900">
              <a:buFont typeface="+mj-lt"/>
              <a:buAutoNum type="arabicPeriod"/>
            </a:pPr>
            <a:r>
              <a:rPr lang="en-US" sz="1400" dirty="0"/>
              <a:t>Create Data Product Squads to focus on delivering against specific initiatives and realization of benefits</a:t>
            </a:r>
          </a:p>
          <a:p>
            <a:pPr marL="172720" lvl="1" indent="0">
              <a:buNone/>
            </a:pPr>
            <a:endParaRPr lang="en-US" sz="1400" dirty="0"/>
          </a:p>
        </p:txBody>
      </p:sp>
    </p:spTree>
    <p:extLst>
      <p:ext uri="{BB962C8B-B14F-4D97-AF65-F5344CB8AC3E}">
        <p14:creationId xmlns:p14="http://schemas.microsoft.com/office/powerpoint/2010/main" val="221520808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dirty="0"/>
              <a:t>SCQA – The Quintessential Consultant Other Example 7 (Real)</a:t>
            </a:r>
          </a:p>
        </p:txBody>
      </p:sp>
      <p:sp>
        <p:nvSpPr>
          <p:cNvPr id="5" name="Content Placeholder 1"/>
          <p:cNvSpPr txBox="1">
            <a:spLocks/>
          </p:cNvSpPr>
          <p:nvPr/>
        </p:nvSpPr>
        <p:spPr>
          <a:xfrm>
            <a:off x="365760" y="2138289"/>
            <a:ext cx="11541760" cy="3529086"/>
          </a:xfrm>
          <a:prstGeom prst="rect">
            <a:avLst/>
          </a:prstGeom>
        </p:spPr>
        <p:txBody>
          <a:bodyPr vert="horz" lIns="91440" tIns="45720" rIns="91440" bIns="45720" rtlCol="0">
            <a:noAutofit/>
          </a:bodyPr>
          <a:lstStyle>
            <a:lvl1pPr marL="6351" indent="0" algn="l" defTabSz="609585" rtl="0" eaLnBrk="1" latinLnBrk="0" hangingPunct="1">
              <a:spcBef>
                <a:spcPts val="0"/>
              </a:spcBef>
              <a:spcAft>
                <a:spcPts val="800"/>
              </a:spcAft>
              <a:buSzPct val="65000"/>
              <a:buFont typeface="Courier New"/>
              <a:buNone/>
              <a:defRPr lang="en-US" sz="2133" kern="1200" dirty="0" smtClean="0">
                <a:solidFill>
                  <a:schemeClr val="tx1"/>
                </a:solidFill>
                <a:latin typeface="+mn-lt"/>
                <a:ea typeface="+mn-ea"/>
                <a:cs typeface="+mn-cs"/>
              </a:defRPr>
            </a:lvl1pPr>
            <a:lvl2pPr marL="457189" indent="-234945" algn="l" defTabSz="609585" rtl="0" eaLnBrk="1" latinLnBrk="0" hangingPunct="1">
              <a:spcBef>
                <a:spcPts val="0"/>
              </a:spcBef>
              <a:spcAft>
                <a:spcPts val="800"/>
              </a:spcAft>
              <a:buSzPct val="95000"/>
              <a:buFont typeface="Arial"/>
              <a:buChar char="•"/>
              <a:defRPr lang="en-US" sz="2133" kern="1200" dirty="0" smtClean="0">
                <a:solidFill>
                  <a:schemeClr val="tx1"/>
                </a:solidFill>
                <a:latin typeface="+mn-lt"/>
                <a:ea typeface="+mn-ea"/>
                <a:cs typeface="+mn-cs"/>
              </a:defRPr>
            </a:lvl2pPr>
            <a:lvl3pPr marL="838179" indent="-237061" algn="l" defTabSz="609585" rtl="0" eaLnBrk="1" latinLnBrk="0" hangingPunct="1">
              <a:spcBef>
                <a:spcPts val="0"/>
              </a:spcBef>
              <a:spcAft>
                <a:spcPts val="800"/>
              </a:spcAft>
              <a:buSzPct val="80000"/>
              <a:buFont typeface="Lucida Grande"/>
              <a:buChar char="-"/>
              <a:defRPr lang="en-US" sz="2133" kern="1200" dirty="0" smtClean="0">
                <a:solidFill>
                  <a:schemeClr val="tx1"/>
                </a:solidFill>
                <a:latin typeface="+mn-lt"/>
                <a:ea typeface="+mn-ea"/>
                <a:cs typeface="+mn-cs"/>
              </a:defRPr>
            </a:lvl3pPr>
            <a:lvl4pPr marL="1212820" indent="-230712" algn="l" defTabSz="609585" rtl="0" eaLnBrk="1" latinLnBrk="0" hangingPunct="1">
              <a:spcBef>
                <a:spcPts val="0"/>
              </a:spcBef>
              <a:spcAft>
                <a:spcPts val="800"/>
              </a:spcAft>
              <a:buSzPct val="53000"/>
              <a:buFont typeface="Lucida Grande"/>
              <a:buChar char="&gt;"/>
              <a:defRPr lang="en-US" sz="2133" kern="1200" dirty="0" smtClean="0">
                <a:solidFill>
                  <a:schemeClr val="tx1"/>
                </a:solidFill>
                <a:latin typeface="+mn-lt"/>
                <a:ea typeface="+mn-ea"/>
                <a:cs typeface="+mn-cs"/>
              </a:defRPr>
            </a:lvl4pPr>
            <a:lvl5pPr marL="1667892" indent="-230712" algn="l" defTabSz="609585" rtl="0" eaLnBrk="1" latinLnBrk="0" hangingPunct="1">
              <a:spcBef>
                <a:spcPts val="0"/>
              </a:spcBef>
              <a:spcAft>
                <a:spcPts val="800"/>
              </a:spcAft>
              <a:buSzPct val="70000"/>
              <a:buFont typeface="Arial"/>
              <a:buChar char="»"/>
              <a:defRPr lang="en-US" sz="2133" kern="1200" dirty="0" smtClean="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172720" lvl="1" indent="0">
              <a:buNone/>
            </a:pPr>
            <a:r>
              <a:rPr lang="en-US" sz="1400" b="1" dirty="0"/>
              <a:t>Situation: </a:t>
            </a:r>
          </a:p>
          <a:p>
            <a:pPr marL="172720" lvl="1" indent="0">
              <a:buNone/>
            </a:pPr>
            <a:r>
              <a:rPr lang="en-US" sz="1400" dirty="0"/>
              <a:t>The Company uses data points about customers to subset customers for targeted marketing campaigns</a:t>
            </a:r>
          </a:p>
          <a:p>
            <a:pPr marL="172720" lvl="1" indent="0">
              <a:buNone/>
            </a:pPr>
            <a:r>
              <a:rPr lang="en-US" sz="1400" b="1" dirty="0"/>
              <a:t>Complication: </a:t>
            </a:r>
          </a:p>
          <a:p>
            <a:pPr marL="172720" lvl="1" indent="0">
              <a:buNone/>
            </a:pPr>
            <a:r>
              <a:rPr lang="en-US" sz="1400" dirty="0"/>
              <a:t>The process to target is manual today and thus the analytics team needs to code multiple complex business rules </a:t>
            </a:r>
            <a:r>
              <a:rPr lang="en-US" sz="1400" dirty="0" err="1"/>
              <a:t>everytime</a:t>
            </a:r>
            <a:r>
              <a:rPr lang="en-US" sz="1400" dirty="0"/>
              <a:t> a target list is created</a:t>
            </a:r>
          </a:p>
          <a:p>
            <a:pPr marL="172720" lvl="1" indent="0">
              <a:buNone/>
            </a:pPr>
            <a:r>
              <a:rPr lang="en-US" sz="1400" b="1" dirty="0"/>
              <a:t>Question: </a:t>
            </a:r>
          </a:p>
          <a:p>
            <a:pPr marL="172720" lvl="1" indent="0">
              <a:buNone/>
            </a:pPr>
            <a:r>
              <a:rPr lang="en-US" sz="1400" dirty="0"/>
              <a:t>How does the company automate and streamline the customer targeting process</a:t>
            </a:r>
          </a:p>
          <a:p>
            <a:pPr marL="172720" lvl="1" indent="0">
              <a:buNone/>
            </a:pPr>
            <a:r>
              <a:rPr lang="en-US" sz="1400" b="1" dirty="0"/>
              <a:t>Answer: </a:t>
            </a:r>
          </a:p>
          <a:p>
            <a:pPr marL="172720" lvl="1" indent="0">
              <a:buNone/>
            </a:pPr>
            <a:r>
              <a:rPr lang="en-US" sz="1400" dirty="0"/>
              <a:t>Create a Customer Genome with all the complex features of the customer pre-computed on a weekly basis</a:t>
            </a:r>
          </a:p>
          <a:p>
            <a:pPr marL="515620" lvl="1" indent="-342900">
              <a:buFont typeface="+mj-lt"/>
              <a:buAutoNum type="arabicPeriod"/>
            </a:pPr>
            <a:r>
              <a:rPr lang="en-US" sz="1400" dirty="0"/>
              <a:t>Create complex variables once</a:t>
            </a:r>
          </a:p>
          <a:p>
            <a:pPr marL="515620" lvl="1" indent="-342900">
              <a:buFont typeface="+mj-lt"/>
              <a:buAutoNum type="arabicPeriod"/>
            </a:pPr>
            <a:r>
              <a:rPr lang="en-US" sz="1400" dirty="0"/>
              <a:t>Continuously update complex variables </a:t>
            </a:r>
          </a:p>
          <a:p>
            <a:pPr marL="515620" lvl="1" indent="-342900">
              <a:buFont typeface="+mj-lt"/>
              <a:buAutoNum type="arabicPeriod"/>
            </a:pPr>
            <a:r>
              <a:rPr lang="en-US" sz="1400" dirty="0"/>
              <a:t>Ensure different marketing teams have access to the features that other marketing teams have asked for</a:t>
            </a:r>
          </a:p>
          <a:p>
            <a:pPr marL="172720" lvl="1" indent="0">
              <a:buNone/>
            </a:pPr>
            <a:endParaRPr lang="en-US" sz="1400" dirty="0"/>
          </a:p>
        </p:txBody>
      </p:sp>
    </p:spTree>
    <p:extLst>
      <p:ext uri="{BB962C8B-B14F-4D97-AF65-F5344CB8AC3E}">
        <p14:creationId xmlns:p14="http://schemas.microsoft.com/office/powerpoint/2010/main" val="415803613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dirty="0"/>
              <a:t>SCQA – The Quintessential Consultant</a:t>
            </a:r>
          </a:p>
        </p:txBody>
      </p:sp>
      <p:pic>
        <p:nvPicPr>
          <p:cNvPr id="13" name="Picture 12">
            <a:extLst>
              <a:ext uri="{FF2B5EF4-FFF2-40B4-BE49-F238E27FC236}">
                <a16:creationId xmlns:a16="http://schemas.microsoft.com/office/drawing/2014/main" xmlns="" id="{D036D498-ECA7-40A9-9CFD-CA5850A63D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2324099"/>
            <a:ext cx="7620000" cy="4124325"/>
          </a:xfrm>
          <a:prstGeom prst="rect">
            <a:avLst/>
          </a:prstGeom>
        </p:spPr>
      </p:pic>
    </p:spTree>
    <p:extLst>
      <p:ext uri="{BB962C8B-B14F-4D97-AF65-F5344CB8AC3E}">
        <p14:creationId xmlns:p14="http://schemas.microsoft.com/office/powerpoint/2010/main" val="206044311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xmlns="" id="{7C6BAB65-BCE7-48BD-8989-167AD2E9046D}"/>
              </a:ext>
            </a:extLst>
          </p:cNvPr>
          <p:cNvGraphicFramePr>
            <a:graphicFrameLocks noChangeAspect="1"/>
          </p:cNvGraphicFramePr>
          <p:nvPr>
            <p:custDataLst>
              <p:tags r:id="rId2"/>
            </p:custDataLst>
            <p:extLst>
              <p:ext uri="{D42A27DB-BD31-4B8C-83A1-F6EECF244321}">
                <p14:modId xmlns:p14="http://schemas.microsoft.com/office/powerpoint/2010/main" val="17798637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411" name="think-cell Slide" r:id="rId5" imgW="470" imgH="469" progId="TCLayout.ActiveDocument.1">
                  <p:embed/>
                </p:oleObj>
              </mc:Choice>
              <mc:Fallback>
                <p:oleObj name="think-cell Slide" r:id="rId5" imgW="470" imgH="469"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xmlns="" id="{C49DD2E4-2CA3-4C2A-B609-1FDB3038FD18}"/>
              </a:ext>
            </a:extLst>
          </p:cNvPr>
          <p:cNvSpPr/>
          <p:nvPr>
            <p:custDataLst>
              <p:tags r:id="rId3"/>
            </p:custDataLst>
          </p:nvPr>
        </p:nvSpPr>
        <p:spPr>
          <a:xfrm>
            <a:off x="0" y="0"/>
            <a:ext cx="158750" cy="158750"/>
          </a:xfrm>
          <a:prstGeom prst="rect">
            <a:avLst/>
          </a:prstGeom>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gn="ctr"/>
            <a:endParaRPr lang="en-US" sz="3200" dirty="0">
              <a:latin typeface="Arial Narrow" panose="020B0606020202030204" pitchFamily="34" charset="0"/>
              <a:ea typeface="+mj-ea"/>
              <a:cs typeface="+mj-cs"/>
              <a:sym typeface="Arial Narrow" panose="020B0606020202030204" pitchFamily="34" charset="0"/>
            </a:endParaRPr>
          </a:p>
        </p:txBody>
      </p:sp>
      <p:sp>
        <p:nvSpPr>
          <p:cNvPr id="2" name="Title 1">
            <a:extLst>
              <a:ext uri="{FF2B5EF4-FFF2-40B4-BE49-F238E27FC236}">
                <a16:creationId xmlns:a16="http://schemas.microsoft.com/office/drawing/2014/main" xmlns="" id="{E80D79F8-5368-4845-A48C-855EF00A5BDC}"/>
              </a:ext>
            </a:extLst>
          </p:cNvPr>
          <p:cNvSpPr>
            <a:spLocks noGrp="1"/>
          </p:cNvSpPr>
          <p:nvPr>
            <p:ph type="ctrTitle"/>
          </p:nvPr>
        </p:nvSpPr>
        <p:spPr/>
        <p:txBody>
          <a:bodyPr/>
          <a:lstStyle/>
          <a:p>
            <a:r>
              <a:rPr lang="en-US" dirty="0"/>
              <a:t>Method 2 – The Gold Standard</a:t>
            </a:r>
          </a:p>
        </p:txBody>
      </p:sp>
      <p:sp>
        <p:nvSpPr>
          <p:cNvPr id="3" name="Subtitle 2">
            <a:extLst>
              <a:ext uri="{FF2B5EF4-FFF2-40B4-BE49-F238E27FC236}">
                <a16:creationId xmlns:a16="http://schemas.microsoft.com/office/drawing/2014/main" xmlns="" id="{1EA5A07F-F92B-4207-B6F1-0FC1AED1682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146487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609601"/>
            <a:ext cx="9565872" cy="420564"/>
          </a:xfrm>
        </p:spPr>
        <p:txBody>
          <a:bodyPr/>
          <a:lstStyle/>
          <a:p>
            <a:r>
              <a:rPr lang="en-CA" dirty="0"/>
              <a:t>Business Case – The Gold Standard</a:t>
            </a:r>
          </a:p>
        </p:txBody>
      </p:sp>
      <p:sp>
        <p:nvSpPr>
          <p:cNvPr id="5" name="Content Placeholder 1"/>
          <p:cNvSpPr txBox="1">
            <a:spLocks/>
          </p:cNvSpPr>
          <p:nvPr/>
        </p:nvSpPr>
        <p:spPr>
          <a:xfrm>
            <a:off x="281354" y="2212879"/>
            <a:ext cx="11479460" cy="3257550"/>
          </a:xfrm>
          <a:prstGeom prst="rect">
            <a:avLst/>
          </a:prstGeom>
        </p:spPr>
        <p:txBody>
          <a:bodyPr vert="horz" lIns="91440" tIns="45720" rIns="91440" bIns="45720" rtlCol="0">
            <a:noAutofit/>
          </a:bodyPr>
          <a:lstStyle>
            <a:lvl1pPr marL="6351" indent="0" algn="l" defTabSz="609585" rtl="0" eaLnBrk="1" latinLnBrk="0" hangingPunct="1">
              <a:spcBef>
                <a:spcPts val="0"/>
              </a:spcBef>
              <a:spcAft>
                <a:spcPts val="800"/>
              </a:spcAft>
              <a:buSzPct val="65000"/>
              <a:buFont typeface="Courier New"/>
              <a:buNone/>
              <a:defRPr lang="en-US" sz="2133" kern="1200" dirty="0" smtClean="0">
                <a:solidFill>
                  <a:schemeClr val="tx1"/>
                </a:solidFill>
                <a:latin typeface="+mn-lt"/>
                <a:ea typeface="+mn-ea"/>
                <a:cs typeface="+mn-cs"/>
              </a:defRPr>
            </a:lvl1pPr>
            <a:lvl2pPr marL="457189" indent="-234945" algn="l" defTabSz="609585" rtl="0" eaLnBrk="1" latinLnBrk="0" hangingPunct="1">
              <a:spcBef>
                <a:spcPts val="0"/>
              </a:spcBef>
              <a:spcAft>
                <a:spcPts val="800"/>
              </a:spcAft>
              <a:buSzPct val="95000"/>
              <a:buFont typeface="Arial"/>
              <a:buChar char="•"/>
              <a:defRPr lang="en-US" sz="2133" kern="1200" dirty="0" smtClean="0">
                <a:solidFill>
                  <a:schemeClr val="tx1"/>
                </a:solidFill>
                <a:latin typeface="+mn-lt"/>
                <a:ea typeface="+mn-ea"/>
                <a:cs typeface="+mn-cs"/>
              </a:defRPr>
            </a:lvl2pPr>
            <a:lvl3pPr marL="838179" indent="-237061" algn="l" defTabSz="609585" rtl="0" eaLnBrk="1" latinLnBrk="0" hangingPunct="1">
              <a:spcBef>
                <a:spcPts val="0"/>
              </a:spcBef>
              <a:spcAft>
                <a:spcPts val="800"/>
              </a:spcAft>
              <a:buSzPct val="80000"/>
              <a:buFont typeface="Lucida Grande"/>
              <a:buChar char="-"/>
              <a:defRPr lang="en-US" sz="2133" kern="1200" dirty="0" smtClean="0">
                <a:solidFill>
                  <a:schemeClr val="tx1"/>
                </a:solidFill>
                <a:latin typeface="+mn-lt"/>
                <a:ea typeface="+mn-ea"/>
                <a:cs typeface="+mn-cs"/>
              </a:defRPr>
            </a:lvl3pPr>
            <a:lvl4pPr marL="1212820" indent="-230712" algn="l" defTabSz="609585" rtl="0" eaLnBrk="1" latinLnBrk="0" hangingPunct="1">
              <a:spcBef>
                <a:spcPts val="0"/>
              </a:spcBef>
              <a:spcAft>
                <a:spcPts val="800"/>
              </a:spcAft>
              <a:buSzPct val="53000"/>
              <a:buFont typeface="Lucida Grande"/>
              <a:buChar char="&gt;"/>
              <a:defRPr lang="en-US" sz="2133" kern="1200" dirty="0" smtClean="0">
                <a:solidFill>
                  <a:schemeClr val="tx1"/>
                </a:solidFill>
                <a:latin typeface="+mn-lt"/>
                <a:ea typeface="+mn-ea"/>
                <a:cs typeface="+mn-cs"/>
              </a:defRPr>
            </a:lvl4pPr>
            <a:lvl5pPr marL="1667892" indent="-230712" algn="l" defTabSz="609585" rtl="0" eaLnBrk="1" latinLnBrk="0" hangingPunct="1">
              <a:spcBef>
                <a:spcPts val="0"/>
              </a:spcBef>
              <a:spcAft>
                <a:spcPts val="800"/>
              </a:spcAft>
              <a:buSzPct val="70000"/>
              <a:buFont typeface="Arial"/>
              <a:buChar char="»"/>
              <a:defRPr lang="en-US" sz="2133" kern="1200" dirty="0" smtClean="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buClr>
                <a:schemeClr val="accent1"/>
              </a:buClr>
              <a:buSzPct val="101000"/>
            </a:pPr>
            <a:r>
              <a:rPr lang="en-CA" sz="1800" b="1" dirty="0"/>
              <a:t>Purpose &amp; Problem Statement</a:t>
            </a:r>
          </a:p>
          <a:p>
            <a:pPr marL="349251" indent="-342900" fontAlgn="base">
              <a:buFont typeface="Arial" panose="020B0604020202020204" pitchFamily="34" charset="0"/>
              <a:buChar char="•"/>
            </a:pPr>
            <a:r>
              <a:rPr lang="en-CA" sz="1800" dirty="0"/>
              <a:t>	Why are we doing this? Include customer segment and size of the prize</a:t>
            </a:r>
          </a:p>
          <a:p>
            <a:pPr marL="349251" indent="-342900" fontAlgn="base">
              <a:buFont typeface="Arial" panose="020B0604020202020204" pitchFamily="34" charset="0"/>
              <a:buChar char="•"/>
            </a:pPr>
            <a:r>
              <a:rPr lang="en-CA" sz="1800" dirty="0"/>
              <a:t>	What does the market look like? How big is it? </a:t>
            </a:r>
          </a:p>
          <a:p>
            <a:pPr marL="349251" indent="-342900" fontAlgn="base">
              <a:buFont typeface="Arial" panose="020B0604020202020204" pitchFamily="34" charset="0"/>
              <a:buChar char="•"/>
            </a:pPr>
            <a:r>
              <a:rPr lang="en-CA" sz="1800" dirty="0"/>
              <a:t>	What’s our current penetration?</a:t>
            </a:r>
          </a:p>
          <a:p>
            <a:pPr>
              <a:buClr>
                <a:schemeClr val="accent1"/>
              </a:buClr>
              <a:buSzPct val="101000"/>
            </a:pPr>
            <a:r>
              <a:rPr lang="en-CA" sz="1800" b="1" dirty="0"/>
              <a:t>Recommendation</a:t>
            </a:r>
          </a:p>
          <a:p>
            <a:pPr marL="349251" indent="-342900" fontAlgn="base">
              <a:buFont typeface="Arial" panose="020B0604020202020204" pitchFamily="34" charset="0"/>
              <a:buChar char="•"/>
            </a:pPr>
            <a:r>
              <a:rPr lang="en-CA" sz="1800" dirty="0"/>
              <a:t>	What should we do to address the problem statement?</a:t>
            </a:r>
          </a:p>
          <a:p>
            <a:pPr>
              <a:buClr>
                <a:schemeClr val="accent1"/>
              </a:buClr>
              <a:buSzPct val="101000"/>
            </a:pPr>
            <a:r>
              <a:rPr lang="en-CA" sz="1800" b="1" dirty="0"/>
              <a:t>Conceptual Solution</a:t>
            </a:r>
          </a:p>
          <a:p>
            <a:pPr marL="349251" indent="-342900" fontAlgn="base">
              <a:buFont typeface="Arial" panose="020B0604020202020204" pitchFamily="34" charset="0"/>
              <a:buChar char="•"/>
            </a:pPr>
            <a:r>
              <a:rPr lang="en-CA" sz="1800" dirty="0"/>
              <a:t>	Non technical diagram of solution</a:t>
            </a:r>
          </a:p>
          <a:p>
            <a:pPr>
              <a:buClr>
                <a:schemeClr val="accent1"/>
              </a:buClr>
              <a:buSzPct val="101000"/>
            </a:pPr>
            <a:r>
              <a:rPr lang="en-CA" sz="1800" b="1" dirty="0"/>
              <a:t>Benefits</a:t>
            </a:r>
          </a:p>
          <a:p>
            <a:pPr marL="349251" indent="-342900" fontAlgn="base">
              <a:buFont typeface="Arial" panose="020B0604020202020204" pitchFamily="34" charset="0"/>
              <a:buChar char="•"/>
            </a:pPr>
            <a:r>
              <a:rPr lang="en-CA" sz="1800" dirty="0"/>
              <a:t>	Hard, Soft, Intangible</a:t>
            </a:r>
          </a:p>
        </p:txBody>
      </p:sp>
    </p:spTree>
    <p:extLst>
      <p:ext uri="{BB962C8B-B14F-4D97-AF65-F5344CB8AC3E}">
        <p14:creationId xmlns:p14="http://schemas.microsoft.com/office/powerpoint/2010/main" val="213245276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609601"/>
            <a:ext cx="9565872" cy="420564"/>
          </a:xfrm>
        </p:spPr>
        <p:txBody>
          <a:bodyPr/>
          <a:lstStyle/>
          <a:p>
            <a:r>
              <a:rPr lang="en-CA" dirty="0"/>
              <a:t>Business Case – The Gold Standard</a:t>
            </a:r>
          </a:p>
        </p:txBody>
      </p:sp>
      <p:sp>
        <p:nvSpPr>
          <p:cNvPr id="5" name="Content Placeholder 1"/>
          <p:cNvSpPr txBox="1">
            <a:spLocks/>
          </p:cNvSpPr>
          <p:nvPr/>
        </p:nvSpPr>
        <p:spPr>
          <a:xfrm>
            <a:off x="281354" y="2212879"/>
            <a:ext cx="11479460" cy="3257550"/>
          </a:xfrm>
          <a:prstGeom prst="rect">
            <a:avLst/>
          </a:prstGeom>
        </p:spPr>
        <p:txBody>
          <a:bodyPr vert="horz" lIns="91440" tIns="45720" rIns="91440" bIns="45720" rtlCol="0">
            <a:noAutofit/>
          </a:bodyPr>
          <a:lstStyle>
            <a:lvl1pPr marL="6351" indent="0" algn="l" defTabSz="609585" rtl="0" eaLnBrk="1" latinLnBrk="0" hangingPunct="1">
              <a:spcBef>
                <a:spcPts val="0"/>
              </a:spcBef>
              <a:spcAft>
                <a:spcPts val="800"/>
              </a:spcAft>
              <a:buSzPct val="65000"/>
              <a:buFont typeface="Courier New"/>
              <a:buNone/>
              <a:defRPr lang="en-US" sz="2133" kern="1200" dirty="0" smtClean="0">
                <a:solidFill>
                  <a:schemeClr val="tx1"/>
                </a:solidFill>
                <a:latin typeface="+mn-lt"/>
                <a:ea typeface="+mn-ea"/>
                <a:cs typeface="+mn-cs"/>
              </a:defRPr>
            </a:lvl1pPr>
            <a:lvl2pPr marL="457189" indent="-234945" algn="l" defTabSz="609585" rtl="0" eaLnBrk="1" latinLnBrk="0" hangingPunct="1">
              <a:spcBef>
                <a:spcPts val="0"/>
              </a:spcBef>
              <a:spcAft>
                <a:spcPts val="800"/>
              </a:spcAft>
              <a:buSzPct val="95000"/>
              <a:buFont typeface="Arial"/>
              <a:buChar char="•"/>
              <a:defRPr lang="en-US" sz="2133" kern="1200" dirty="0" smtClean="0">
                <a:solidFill>
                  <a:schemeClr val="tx1"/>
                </a:solidFill>
                <a:latin typeface="+mn-lt"/>
                <a:ea typeface="+mn-ea"/>
                <a:cs typeface="+mn-cs"/>
              </a:defRPr>
            </a:lvl2pPr>
            <a:lvl3pPr marL="838179" indent="-237061" algn="l" defTabSz="609585" rtl="0" eaLnBrk="1" latinLnBrk="0" hangingPunct="1">
              <a:spcBef>
                <a:spcPts val="0"/>
              </a:spcBef>
              <a:spcAft>
                <a:spcPts val="800"/>
              </a:spcAft>
              <a:buSzPct val="80000"/>
              <a:buFont typeface="Lucida Grande"/>
              <a:buChar char="-"/>
              <a:defRPr lang="en-US" sz="2133" kern="1200" dirty="0" smtClean="0">
                <a:solidFill>
                  <a:schemeClr val="tx1"/>
                </a:solidFill>
                <a:latin typeface="+mn-lt"/>
                <a:ea typeface="+mn-ea"/>
                <a:cs typeface="+mn-cs"/>
              </a:defRPr>
            </a:lvl3pPr>
            <a:lvl4pPr marL="1212820" indent="-230712" algn="l" defTabSz="609585" rtl="0" eaLnBrk="1" latinLnBrk="0" hangingPunct="1">
              <a:spcBef>
                <a:spcPts val="0"/>
              </a:spcBef>
              <a:spcAft>
                <a:spcPts val="800"/>
              </a:spcAft>
              <a:buSzPct val="53000"/>
              <a:buFont typeface="Lucida Grande"/>
              <a:buChar char="&gt;"/>
              <a:defRPr lang="en-US" sz="2133" kern="1200" dirty="0" smtClean="0">
                <a:solidFill>
                  <a:schemeClr val="tx1"/>
                </a:solidFill>
                <a:latin typeface="+mn-lt"/>
                <a:ea typeface="+mn-ea"/>
                <a:cs typeface="+mn-cs"/>
              </a:defRPr>
            </a:lvl4pPr>
            <a:lvl5pPr marL="1667892" indent="-230712" algn="l" defTabSz="609585" rtl="0" eaLnBrk="1" latinLnBrk="0" hangingPunct="1">
              <a:spcBef>
                <a:spcPts val="0"/>
              </a:spcBef>
              <a:spcAft>
                <a:spcPts val="800"/>
              </a:spcAft>
              <a:buSzPct val="70000"/>
              <a:buFont typeface="Arial"/>
              <a:buChar char="»"/>
              <a:defRPr lang="en-US" sz="2133" kern="1200" dirty="0" smtClean="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buClr>
                <a:schemeClr val="accent1"/>
              </a:buClr>
              <a:buSzPct val="101000"/>
            </a:pPr>
            <a:r>
              <a:rPr lang="en-CA" sz="1800" b="1" dirty="0"/>
              <a:t>Implementation Approach</a:t>
            </a:r>
          </a:p>
          <a:p>
            <a:pPr marL="349251" indent="-342900" fontAlgn="base">
              <a:buFont typeface="Arial" panose="020B0604020202020204" pitchFamily="34" charset="0"/>
              <a:buChar char="•"/>
            </a:pPr>
            <a:r>
              <a:rPr lang="en-CA" sz="1800" dirty="0"/>
              <a:t>	Is there an MVP? What’s the timeline look like specific to functionality</a:t>
            </a:r>
          </a:p>
          <a:p>
            <a:pPr>
              <a:buClr>
                <a:schemeClr val="accent1"/>
              </a:buClr>
              <a:buSzPct val="101000"/>
            </a:pPr>
            <a:r>
              <a:rPr lang="en-CA" sz="1800" b="1" dirty="0"/>
              <a:t>Cost Benefit Summary</a:t>
            </a:r>
          </a:p>
          <a:p>
            <a:pPr marL="349251" indent="-342900" fontAlgn="base">
              <a:buFont typeface="Arial" panose="020B0604020202020204" pitchFamily="34" charset="0"/>
              <a:buChar char="•"/>
            </a:pPr>
            <a:r>
              <a:rPr lang="en-CA" sz="1800" dirty="0"/>
              <a:t>	Include NPV, assumptions and discount rate</a:t>
            </a:r>
          </a:p>
          <a:p>
            <a:pPr>
              <a:buClr>
                <a:schemeClr val="accent1"/>
              </a:buClr>
              <a:buSzPct val="101000"/>
            </a:pPr>
            <a:r>
              <a:rPr lang="en-CA" sz="1800" b="1" dirty="0"/>
              <a:t>Key Risks</a:t>
            </a:r>
          </a:p>
          <a:p>
            <a:pPr marL="349251" indent="-342900" fontAlgn="base">
              <a:buFont typeface="Arial" panose="020B0604020202020204" pitchFamily="34" charset="0"/>
              <a:buChar char="•"/>
            </a:pPr>
            <a:r>
              <a:rPr lang="en-CA" sz="1800" dirty="0"/>
              <a:t>	What could trip us up and how do we mitigate?</a:t>
            </a:r>
          </a:p>
          <a:p>
            <a:pPr>
              <a:buClr>
                <a:schemeClr val="accent1"/>
              </a:buClr>
              <a:buSzPct val="101000"/>
            </a:pPr>
            <a:r>
              <a:rPr lang="en-CA" sz="1800" b="1" dirty="0"/>
              <a:t>Summary</a:t>
            </a:r>
          </a:p>
          <a:p>
            <a:pPr marL="349251" indent="-342900" fontAlgn="base">
              <a:buFont typeface="Arial" panose="020B0604020202020204" pitchFamily="34" charset="0"/>
              <a:buChar char="•"/>
            </a:pPr>
            <a:r>
              <a:rPr lang="en-CA" sz="1800" dirty="0"/>
              <a:t>	Is this solution practical? Next Steps?</a:t>
            </a:r>
          </a:p>
        </p:txBody>
      </p:sp>
    </p:spTree>
    <p:extLst>
      <p:ext uri="{BB962C8B-B14F-4D97-AF65-F5344CB8AC3E}">
        <p14:creationId xmlns:p14="http://schemas.microsoft.com/office/powerpoint/2010/main" val="265352538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609601"/>
            <a:ext cx="9565872" cy="420564"/>
          </a:xfrm>
        </p:spPr>
        <p:txBody>
          <a:bodyPr/>
          <a:lstStyle/>
          <a:p>
            <a:r>
              <a:rPr lang="en-CA" dirty="0"/>
              <a:t>Business Case – The Gold Standard – Common Example</a:t>
            </a:r>
          </a:p>
        </p:txBody>
      </p:sp>
      <p:sp>
        <p:nvSpPr>
          <p:cNvPr id="5" name="Content Placeholder 1"/>
          <p:cNvSpPr txBox="1">
            <a:spLocks/>
          </p:cNvSpPr>
          <p:nvPr/>
        </p:nvSpPr>
        <p:spPr>
          <a:xfrm>
            <a:off x="281354" y="2212879"/>
            <a:ext cx="11479460" cy="3257550"/>
          </a:xfrm>
          <a:prstGeom prst="rect">
            <a:avLst/>
          </a:prstGeom>
        </p:spPr>
        <p:txBody>
          <a:bodyPr vert="horz" lIns="91440" tIns="45720" rIns="91440" bIns="45720" rtlCol="0">
            <a:noAutofit/>
          </a:bodyPr>
          <a:lstStyle>
            <a:lvl1pPr marL="6351" indent="0" algn="l" defTabSz="609585" rtl="0" eaLnBrk="1" latinLnBrk="0" hangingPunct="1">
              <a:spcBef>
                <a:spcPts val="0"/>
              </a:spcBef>
              <a:spcAft>
                <a:spcPts val="800"/>
              </a:spcAft>
              <a:buSzPct val="65000"/>
              <a:buFont typeface="Courier New"/>
              <a:buNone/>
              <a:defRPr lang="en-US" sz="2133" kern="1200" dirty="0" smtClean="0">
                <a:solidFill>
                  <a:schemeClr val="tx1"/>
                </a:solidFill>
                <a:latin typeface="+mn-lt"/>
                <a:ea typeface="+mn-ea"/>
                <a:cs typeface="+mn-cs"/>
              </a:defRPr>
            </a:lvl1pPr>
            <a:lvl2pPr marL="457189" indent="-234945" algn="l" defTabSz="609585" rtl="0" eaLnBrk="1" latinLnBrk="0" hangingPunct="1">
              <a:spcBef>
                <a:spcPts val="0"/>
              </a:spcBef>
              <a:spcAft>
                <a:spcPts val="800"/>
              </a:spcAft>
              <a:buSzPct val="95000"/>
              <a:buFont typeface="Arial"/>
              <a:buChar char="•"/>
              <a:defRPr lang="en-US" sz="2133" kern="1200" dirty="0" smtClean="0">
                <a:solidFill>
                  <a:schemeClr val="tx1"/>
                </a:solidFill>
                <a:latin typeface="+mn-lt"/>
                <a:ea typeface="+mn-ea"/>
                <a:cs typeface="+mn-cs"/>
              </a:defRPr>
            </a:lvl2pPr>
            <a:lvl3pPr marL="838179" indent="-237061" algn="l" defTabSz="609585" rtl="0" eaLnBrk="1" latinLnBrk="0" hangingPunct="1">
              <a:spcBef>
                <a:spcPts val="0"/>
              </a:spcBef>
              <a:spcAft>
                <a:spcPts val="800"/>
              </a:spcAft>
              <a:buSzPct val="80000"/>
              <a:buFont typeface="Lucida Grande"/>
              <a:buChar char="-"/>
              <a:defRPr lang="en-US" sz="2133" kern="1200" dirty="0" smtClean="0">
                <a:solidFill>
                  <a:schemeClr val="tx1"/>
                </a:solidFill>
                <a:latin typeface="+mn-lt"/>
                <a:ea typeface="+mn-ea"/>
                <a:cs typeface="+mn-cs"/>
              </a:defRPr>
            </a:lvl3pPr>
            <a:lvl4pPr marL="1212820" indent="-230712" algn="l" defTabSz="609585" rtl="0" eaLnBrk="1" latinLnBrk="0" hangingPunct="1">
              <a:spcBef>
                <a:spcPts val="0"/>
              </a:spcBef>
              <a:spcAft>
                <a:spcPts val="800"/>
              </a:spcAft>
              <a:buSzPct val="53000"/>
              <a:buFont typeface="Lucida Grande"/>
              <a:buChar char="&gt;"/>
              <a:defRPr lang="en-US" sz="2133" kern="1200" dirty="0" smtClean="0">
                <a:solidFill>
                  <a:schemeClr val="tx1"/>
                </a:solidFill>
                <a:latin typeface="+mn-lt"/>
                <a:ea typeface="+mn-ea"/>
                <a:cs typeface="+mn-cs"/>
              </a:defRPr>
            </a:lvl4pPr>
            <a:lvl5pPr marL="1667892" indent="-230712" algn="l" defTabSz="609585" rtl="0" eaLnBrk="1" latinLnBrk="0" hangingPunct="1">
              <a:spcBef>
                <a:spcPts val="0"/>
              </a:spcBef>
              <a:spcAft>
                <a:spcPts val="800"/>
              </a:spcAft>
              <a:buSzPct val="70000"/>
              <a:buFont typeface="Arial"/>
              <a:buChar char="»"/>
              <a:defRPr lang="en-US" sz="2133" kern="1200" dirty="0" smtClean="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buClr>
                <a:schemeClr val="accent1"/>
              </a:buClr>
              <a:buSzPct val="101000"/>
            </a:pPr>
            <a:r>
              <a:rPr lang="en-CA" sz="1800" b="1" dirty="0"/>
              <a:t>Purpose &amp; Problem Statement</a:t>
            </a:r>
          </a:p>
          <a:p>
            <a:pPr marL="349251" indent="-342900" fontAlgn="base">
              <a:buFont typeface="Arial" panose="020B0604020202020204" pitchFamily="34" charset="0"/>
              <a:buChar char="•"/>
            </a:pPr>
            <a:r>
              <a:rPr lang="en-CA" sz="1800" dirty="0"/>
              <a:t>Business stakeholders across the enterprise are unable to access customer data within 24 hours</a:t>
            </a:r>
          </a:p>
          <a:p>
            <a:pPr>
              <a:buClr>
                <a:schemeClr val="accent1"/>
              </a:buClr>
              <a:buSzPct val="101000"/>
            </a:pPr>
            <a:r>
              <a:rPr lang="en-CA" sz="1800" b="1" dirty="0"/>
              <a:t>Recommendation</a:t>
            </a:r>
          </a:p>
          <a:p>
            <a:pPr marL="349251" indent="-342900" fontAlgn="base">
              <a:buFont typeface="Arial" panose="020B0604020202020204" pitchFamily="34" charset="0"/>
              <a:buChar char="•"/>
            </a:pPr>
            <a:r>
              <a:rPr lang="en-CA" sz="1800" dirty="0"/>
              <a:t>Invest in a data architecture that includes an operational data store and enterprise data warehouse</a:t>
            </a:r>
          </a:p>
          <a:p>
            <a:pPr>
              <a:buClr>
                <a:schemeClr val="accent1"/>
              </a:buClr>
              <a:buSzPct val="101000"/>
            </a:pPr>
            <a:r>
              <a:rPr lang="en-CA" sz="1800" b="1" dirty="0"/>
              <a:t>Conceptual Solution</a:t>
            </a:r>
          </a:p>
          <a:p>
            <a:pPr marL="349251" indent="-342900" fontAlgn="base">
              <a:buFont typeface="Arial" panose="020B0604020202020204" pitchFamily="34" charset="0"/>
              <a:buChar char="•"/>
            </a:pPr>
            <a:r>
              <a:rPr lang="en-CA" sz="1800" dirty="0"/>
              <a:t>POS Data, e-commerce data and pharmacy prescription data replicates (Copied to) the Operational Data Store (ODS) and persists (Is kept) for 2 weeks before being deleted and stored in the EDW</a:t>
            </a:r>
          </a:p>
          <a:p>
            <a:pPr marL="349251" indent="-342900" fontAlgn="base">
              <a:buFont typeface="Arial" panose="020B0604020202020204" pitchFamily="34" charset="0"/>
              <a:buChar char="•"/>
            </a:pPr>
            <a:r>
              <a:rPr lang="en-CA" sz="1800" dirty="0"/>
              <a:t>See following slide</a:t>
            </a:r>
          </a:p>
          <a:p>
            <a:pPr fontAlgn="base"/>
            <a:endParaRPr lang="en-CA" sz="1800" dirty="0"/>
          </a:p>
          <a:p>
            <a:pPr fontAlgn="base"/>
            <a:endParaRPr lang="en-CA" sz="1800" dirty="0"/>
          </a:p>
        </p:txBody>
      </p:sp>
    </p:spTree>
    <p:extLst>
      <p:ext uri="{BB962C8B-B14F-4D97-AF65-F5344CB8AC3E}">
        <p14:creationId xmlns:p14="http://schemas.microsoft.com/office/powerpoint/2010/main" val="365888325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609601"/>
            <a:ext cx="9565872" cy="420564"/>
          </a:xfrm>
        </p:spPr>
        <p:txBody>
          <a:bodyPr/>
          <a:lstStyle/>
          <a:p>
            <a:r>
              <a:rPr lang="en-CA" dirty="0"/>
              <a:t>Business Case – The Gold Standard – Common Example</a:t>
            </a:r>
          </a:p>
        </p:txBody>
      </p:sp>
      <p:sp>
        <p:nvSpPr>
          <p:cNvPr id="2" name="Rectangle 1">
            <a:extLst>
              <a:ext uri="{FF2B5EF4-FFF2-40B4-BE49-F238E27FC236}">
                <a16:creationId xmlns:a16="http://schemas.microsoft.com/office/drawing/2014/main" xmlns="" id="{55F233AE-0677-4053-93C3-1337354360E6}"/>
              </a:ext>
            </a:extLst>
          </p:cNvPr>
          <p:cNvSpPr/>
          <p:nvPr/>
        </p:nvSpPr>
        <p:spPr>
          <a:xfrm>
            <a:off x="1341120" y="4095752"/>
            <a:ext cx="1564640" cy="894080"/>
          </a:xfrm>
          <a:prstGeom prst="rect">
            <a:avLst/>
          </a:prstGeom>
          <a:solidFill>
            <a:srgbClr val="007C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Instore - Pharmacy</a:t>
            </a:r>
          </a:p>
        </p:txBody>
      </p:sp>
      <p:sp>
        <p:nvSpPr>
          <p:cNvPr id="6" name="Rectangle 5">
            <a:extLst>
              <a:ext uri="{FF2B5EF4-FFF2-40B4-BE49-F238E27FC236}">
                <a16:creationId xmlns:a16="http://schemas.microsoft.com/office/drawing/2014/main" xmlns="" id="{29D37D5C-2B28-465D-AF9E-464D530FD198}"/>
              </a:ext>
            </a:extLst>
          </p:cNvPr>
          <p:cNvSpPr/>
          <p:nvPr/>
        </p:nvSpPr>
        <p:spPr>
          <a:xfrm>
            <a:off x="1341120" y="5323109"/>
            <a:ext cx="1564640" cy="894080"/>
          </a:xfrm>
          <a:prstGeom prst="rect">
            <a:avLst/>
          </a:prstGeom>
          <a:solidFill>
            <a:srgbClr val="007C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Online - Ecommerce</a:t>
            </a:r>
          </a:p>
        </p:txBody>
      </p:sp>
      <p:sp>
        <p:nvSpPr>
          <p:cNvPr id="7" name="Rectangle 6">
            <a:extLst>
              <a:ext uri="{FF2B5EF4-FFF2-40B4-BE49-F238E27FC236}">
                <a16:creationId xmlns:a16="http://schemas.microsoft.com/office/drawing/2014/main" xmlns="" id="{E1B0FB7E-7220-4FD4-A096-4E8577ACC3D6}"/>
              </a:ext>
            </a:extLst>
          </p:cNvPr>
          <p:cNvSpPr/>
          <p:nvPr/>
        </p:nvSpPr>
        <p:spPr>
          <a:xfrm>
            <a:off x="1341120" y="2878555"/>
            <a:ext cx="1564640" cy="894080"/>
          </a:xfrm>
          <a:prstGeom prst="rect">
            <a:avLst/>
          </a:prstGeom>
          <a:solidFill>
            <a:srgbClr val="007C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Instore - POS</a:t>
            </a:r>
          </a:p>
        </p:txBody>
      </p:sp>
      <p:sp>
        <p:nvSpPr>
          <p:cNvPr id="4" name="Cylinder 3">
            <a:extLst>
              <a:ext uri="{FF2B5EF4-FFF2-40B4-BE49-F238E27FC236}">
                <a16:creationId xmlns:a16="http://schemas.microsoft.com/office/drawing/2014/main" xmlns="" id="{59AEC769-2EEE-4265-A49D-E0CCE96DD3EC}"/>
              </a:ext>
            </a:extLst>
          </p:cNvPr>
          <p:cNvSpPr/>
          <p:nvPr/>
        </p:nvSpPr>
        <p:spPr>
          <a:xfrm>
            <a:off x="5041004" y="3841752"/>
            <a:ext cx="1564640" cy="1486437"/>
          </a:xfrm>
          <a:prstGeom prst="can">
            <a:avLst/>
          </a:prstGeom>
          <a:solidFill>
            <a:srgbClr val="007C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Operational Data Store</a:t>
            </a:r>
          </a:p>
        </p:txBody>
      </p:sp>
      <p:sp>
        <p:nvSpPr>
          <p:cNvPr id="9" name="Cube 8">
            <a:extLst>
              <a:ext uri="{FF2B5EF4-FFF2-40B4-BE49-F238E27FC236}">
                <a16:creationId xmlns:a16="http://schemas.microsoft.com/office/drawing/2014/main" xmlns="" id="{E490C91C-3913-4FAB-993C-90CB3D221735}"/>
              </a:ext>
            </a:extLst>
          </p:cNvPr>
          <p:cNvSpPr/>
          <p:nvPr/>
        </p:nvSpPr>
        <p:spPr>
          <a:xfrm>
            <a:off x="8670497" y="3580056"/>
            <a:ext cx="2062480" cy="1748133"/>
          </a:xfrm>
          <a:prstGeom prst="cube">
            <a:avLst/>
          </a:prstGeom>
          <a:solidFill>
            <a:srgbClr val="007C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Enterprise Data Warehouse</a:t>
            </a:r>
          </a:p>
        </p:txBody>
      </p:sp>
      <p:sp>
        <p:nvSpPr>
          <p:cNvPr id="10" name="Arrow: Right 9">
            <a:extLst>
              <a:ext uri="{FF2B5EF4-FFF2-40B4-BE49-F238E27FC236}">
                <a16:creationId xmlns:a16="http://schemas.microsoft.com/office/drawing/2014/main" xmlns="" id="{99AD3B28-8283-405D-8B83-E8BADD62A719}"/>
              </a:ext>
            </a:extLst>
          </p:cNvPr>
          <p:cNvSpPr/>
          <p:nvPr/>
        </p:nvSpPr>
        <p:spPr>
          <a:xfrm>
            <a:off x="6797040" y="4217672"/>
            <a:ext cx="1564640" cy="772160"/>
          </a:xfrm>
          <a:prstGeom prst="rightArrow">
            <a:avLst/>
          </a:prstGeom>
          <a:solidFill>
            <a:srgbClr val="007C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xmlns="" id="{306499CE-3A27-48D9-96A2-65A0727303C5}"/>
              </a:ext>
            </a:extLst>
          </p:cNvPr>
          <p:cNvSpPr/>
          <p:nvPr/>
        </p:nvSpPr>
        <p:spPr>
          <a:xfrm>
            <a:off x="2977943" y="4395688"/>
            <a:ext cx="1942785" cy="294207"/>
          </a:xfrm>
          <a:prstGeom prst="rightArrow">
            <a:avLst/>
          </a:prstGeom>
          <a:solidFill>
            <a:srgbClr val="007C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Arrow: Bent-Up 16">
            <a:extLst>
              <a:ext uri="{FF2B5EF4-FFF2-40B4-BE49-F238E27FC236}">
                <a16:creationId xmlns:a16="http://schemas.microsoft.com/office/drawing/2014/main" xmlns="" id="{CA459E47-5120-42A2-BD0D-34A039B25B23}"/>
              </a:ext>
            </a:extLst>
          </p:cNvPr>
          <p:cNvSpPr/>
          <p:nvPr/>
        </p:nvSpPr>
        <p:spPr>
          <a:xfrm>
            <a:off x="2977943" y="5394229"/>
            <a:ext cx="3036777" cy="581124"/>
          </a:xfrm>
          <a:prstGeom prst="bentUpArrow">
            <a:avLst/>
          </a:prstGeom>
          <a:solidFill>
            <a:srgbClr val="007C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Arrow: Bent-Up 17">
            <a:extLst>
              <a:ext uri="{FF2B5EF4-FFF2-40B4-BE49-F238E27FC236}">
                <a16:creationId xmlns:a16="http://schemas.microsoft.com/office/drawing/2014/main" xmlns="" id="{6513693A-75FD-4821-83D5-75A76DA4E9FE}"/>
              </a:ext>
            </a:extLst>
          </p:cNvPr>
          <p:cNvSpPr/>
          <p:nvPr/>
        </p:nvSpPr>
        <p:spPr>
          <a:xfrm rot="10800000" flipH="1">
            <a:off x="2988103" y="3219524"/>
            <a:ext cx="3036777" cy="581124"/>
          </a:xfrm>
          <a:prstGeom prst="bentUpArrow">
            <a:avLst/>
          </a:prstGeom>
          <a:solidFill>
            <a:srgbClr val="007C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Content Placeholder 1">
            <a:extLst>
              <a:ext uri="{FF2B5EF4-FFF2-40B4-BE49-F238E27FC236}">
                <a16:creationId xmlns:a16="http://schemas.microsoft.com/office/drawing/2014/main" xmlns="" id="{A8E93FCD-C585-4593-A894-38F510D0B37F}"/>
              </a:ext>
            </a:extLst>
          </p:cNvPr>
          <p:cNvSpPr txBox="1">
            <a:spLocks/>
          </p:cNvSpPr>
          <p:nvPr/>
        </p:nvSpPr>
        <p:spPr>
          <a:xfrm>
            <a:off x="281354" y="2070639"/>
            <a:ext cx="11479460" cy="3257550"/>
          </a:xfrm>
          <a:prstGeom prst="rect">
            <a:avLst/>
          </a:prstGeom>
        </p:spPr>
        <p:txBody>
          <a:bodyPr vert="horz" lIns="91440" tIns="45720" rIns="91440" bIns="45720" rtlCol="0">
            <a:noAutofit/>
          </a:bodyPr>
          <a:lstStyle>
            <a:lvl1pPr marL="6351" indent="0" algn="l" defTabSz="609585" rtl="0" eaLnBrk="1" latinLnBrk="0" hangingPunct="1">
              <a:spcBef>
                <a:spcPts val="0"/>
              </a:spcBef>
              <a:spcAft>
                <a:spcPts val="800"/>
              </a:spcAft>
              <a:buSzPct val="65000"/>
              <a:buFont typeface="Courier New"/>
              <a:buNone/>
              <a:defRPr lang="en-US" sz="2133" kern="1200" dirty="0" smtClean="0">
                <a:solidFill>
                  <a:schemeClr val="tx1"/>
                </a:solidFill>
                <a:latin typeface="+mn-lt"/>
                <a:ea typeface="+mn-ea"/>
                <a:cs typeface="+mn-cs"/>
              </a:defRPr>
            </a:lvl1pPr>
            <a:lvl2pPr marL="457189" indent="-234945" algn="l" defTabSz="609585" rtl="0" eaLnBrk="1" latinLnBrk="0" hangingPunct="1">
              <a:spcBef>
                <a:spcPts val="0"/>
              </a:spcBef>
              <a:spcAft>
                <a:spcPts val="800"/>
              </a:spcAft>
              <a:buSzPct val="95000"/>
              <a:buFont typeface="Arial"/>
              <a:buChar char="•"/>
              <a:defRPr lang="en-US" sz="2133" kern="1200" dirty="0" smtClean="0">
                <a:solidFill>
                  <a:schemeClr val="tx1"/>
                </a:solidFill>
                <a:latin typeface="+mn-lt"/>
                <a:ea typeface="+mn-ea"/>
                <a:cs typeface="+mn-cs"/>
              </a:defRPr>
            </a:lvl2pPr>
            <a:lvl3pPr marL="838179" indent="-237061" algn="l" defTabSz="609585" rtl="0" eaLnBrk="1" latinLnBrk="0" hangingPunct="1">
              <a:spcBef>
                <a:spcPts val="0"/>
              </a:spcBef>
              <a:spcAft>
                <a:spcPts val="800"/>
              </a:spcAft>
              <a:buSzPct val="80000"/>
              <a:buFont typeface="Lucida Grande"/>
              <a:buChar char="-"/>
              <a:defRPr lang="en-US" sz="2133" kern="1200" dirty="0" smtClean="0">
                <a:solidFill>
                  <a:schemeClr val="tx1"/>
                </a:solidFill>
                <a:latin typeface="+mn-lt"/>
                <a:ea typeface="+mn-ea"/>
                <a:cs typeface="+mn-cs"/>
              </a:defRPr>
            </a:lvl3pPr>
            <a:lvl4pPr marL="1212820" indent="-230712" algn="l" defTabSz="609585" rtl="0" eaLnBrk="1" latinLnBrk="0" hangingPunct="1">
              <a:spcBef>
                <a:spcPts val="0"/>
              </a:spcBef>
              <a:spcAft>
                <a:spcPts val="800"/>
              </a:spcAft>
              <a:buSzPct val="53000"/>
              <a:buFont typeface="Lucida Grande"/>
              <a:buChar char="&gt;"/>
              <a:defRPr lang="en-US" sz="2133" kern="1200" dirty="0" smtClean="0">
                <a:solidFill>
                  <a:schemeClr val="tx1"/>
                </a:solidFill>
                <a:latin typeface="+mn-lt"/>
                <a:ea typeface="+mn-ea"/>
                <a:cs typeface="+mn-cs"/>
              </a:defRPr>
            </a:lvl4pPr>
            <a:lvl5pPr marL="1667892" indent="-230712" algn="l" defTabSz="609585" rtl="0" eaLnBrk="1" latinLnBrk="0" hangingPunct="1">
              <a:spcBef>
                <a:spcPts val="0"/>
              </a:spcBef>
              <a:spcAft>
                <a:spcPts val="800"/>
              </a:spcAft>
              <a:buSzPct val="70000"/>
              <a:buFont typeface="Arial"/>
              <a:buChar char="»"/>
              <a:defRPr lang="en-US" sz="2133" kern="1200" dirty="0" smtClean="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fontAlgn="base"/>
            <a:endParaRPr lang="en-CA" sz="1800" dirty="0"/>
          </a:p>
        </p:txBody>
      </p:sp>
      <p:sp>
        <p:nvSpPr>
          <p:cNvPr id="20" name="TextBox 19">
            <a:extLst>
              <a:ext uri="{FF2B5EF4-FFF2-40B4-BE49-F238E27FC236}">
                <a16:creationId xmlns:a16="http://schemas.microsoft.com/office/drawing/2014/main" xmlns="" id="{EA9474BC-1D3A-4868-A678-9F4970535744}"/>
              </a:ext>
            </a:extLst>
          </p:cNvPr>
          <p:cNvSpPr txBox="1"/>
          <p:nvPr/>
        </p:nvSpPr>
        <p:spPr>
          <a:xfrm>
            <a:off x="3078480" y="5505014"/>
            <a:ext cx="2550160" cy="307777"/>
          </a:xfrm>
          <a:prstGeom prst="rect">
            <a:avLst/>
          </a:prstGeom>
          <a:noFill/>
        </p:spPr>
        <p:txBody>
          <a:bodyPr wrap="square" rtlCol="0">
            <a:spAutoFit/>
          </a:bodyPr>
          <a:lstStyle/>
          <a:p>
            <a:r>
              <a:rPr lang="en-US" sz="1400" dirty="0"/>
              <a:t>Nightly Automated Copy Job</a:t>
            </a:r>
          </a:p>
        </p:txBody>
      </p:sp>
      <p:sp>
        <p:nvSpPr>
          <p:cNvPr id="21" name="TextBox 20">
            <a:extLst>
              <a:ext uri="{FF2B5EF4-FFF2-40B4-BE49-F238E27FC236}">
                <a16:creationId xmlns:a16="http://schemas.microsoft.com/office/drawing/2014/main" xmlns="" id="{CDFF1AA9-B3C1-4003-A946-0C5AB482DC53}"/>
              </a:ext>
            </a:extLst>
          </p:cNvPr>
          <p:cNvSpPr txBox="1"/>
          <p:nvPr/>
        </p:nvSpPr>
        <p:spPr>
          <a:xfrm>
            <a:off x="3083560" y="2915358"/>
            <a:ext cx="2550160" cy="307777"/>
          </a:xfrm>
          <a:prstGeom prst="rect">
            <a:avLst/>
          </a:prstGeom>
          <a:noFill/>
        </p:spPr>
        <p:txBody>
          <a:bodyPr wrap="square" rtlCol="0">
            <a:spAutoFit/>
          </a:bodyPr>
          <a:lstStyle/>
          <a:p>
            <a:r>
              <a:rPr lang="en-US" sz="1400" dirty="0"/>
              <a:t>Nightly Automated Copy Job</a:t>
            </a:r>
          </a:p>
        </p:txBody>
      </p:sp>
      <p:sp>
        <p:nvSpPr>
          <p:cNvPr id="23" name="TextBox 22">
            <a:extLst>
              <a:ext uri="{FF2B5EF4-FFF2-40B4-BE49-F238E27FC236}">
                <a16:creationId xmlns:a16="http://schemas.microsoft.com/office/drawing/2014/main" xmlns="" id="{872EBDE8-077C-411A-A0C2-AA38F81C04F0}"/>
              </a:ext>
            </a:extLst>
          </p:cNvPr>
          <p:cNvSpPr txBox="1"/>
          <p:nvPr/>
        </p:nvSpPr>
        <p:spPr>
          <a:xfrm>
            <a:off x="2976151" y="4126445"/>
            <a:ext cx="2064853" cy="307777"/>
          </a:xfrm>
          <a:prstGeom prst="rect">
            <a:avLst/>
          </a:prstGeom>
          <a:noFill/>
        </p:spPr>
        <p:txBody>
          <a:bodyPr wrap="square" rtlCol="0">
            <a:spAutoFit/>
          </a:bodyPr>
          <a:lstStyle/>
          <a:p>
            <a:r>
              <a:rPr lang="en-US" sz="1400" dirty="0"/>
              <a:t>Manual Daily Copy Job</a:t>
            </a:r>
          </a:p>
        </p:txBody>
      </p:sp>
      <p:sp>
        <p:nvSpPr>
          <p:cNvPr id="24" name="TextBox 23">
            <a:extLst>
              <a:ext uri="{FF2B5EF4-FFF2-40B4-BE49-F238E27FC236}">
                <a16:creationId xmlns:a16="http://schemas.microsoft.com/office/drawing/2014/main" xmlns="" id="{B88B37F9-93C2-4048-A984-A3DB9DE0B7FD}"/>
              </a:ext>
            </a:extLst>
          </p:cNvPr>
          <p:cNvSpPr txBox="1"/>
          <p:nvPr/>
        </p:nvSpPr>
        <p:spPr>
          <a:xfrm>
            <a:off x="6451600" y="3864835"/>
            <a:ext cx="2062480" cy="523220"/>
          </a:xfrm>
          <a:prstGeom prst="rect">
            <a:avLst/>
          </a:prstGeom>
          <a:noFill/>
        </p:spPr>
        <p:txBody>
          <a:bodyPr wrap="square" rtlCol="0">
            <a:spAutoFit/>
          </a:bodyPr>
          <a:lstStyle/>
          <a:p>
            <a:pPr algn="ctr"/>
            <a:r>
              <a:rPr lang="en-US" sz="1400" dirty="0"/>
              <a:t>Nightly Automated Copy Job</a:t>
            </a:r>
          </a:p>
        </p:txBody>
      </p:sp>
      <p:sp>
        <p:nvSpPr>
          <p:cNvPr id="25" name="TextBox 24">
            <a:extLst>
              <a:ext uri="{FF2B5EF4-FFF2-40B4-BE49-F238E27FC236}">
                <a16:creationId xmlns:a16="http://schemas.microsoft.com/office/drawing/2014/main" xmlns="" id="{832741F6-AAFD-4A4D-B088-98BB3A757CF5}"/>
              </a:ext>
            </a:extLst>
          </p:cNvPr>
          <p:cNvSpPr txBox="1"/>
          <p:nvPr/>
        </p:nvSpPr>
        <p:spPr>
          <a:xfrm>
            <a:off x="8605520" y="5421731"/>
            <a:ext cx="2062480" cy="738664"/>
          </a:xfrm>
          <a:prstGeom prst="rect">
            <a:avLst/>
          </a:prstGeom>
          <a:noFill/>
        </p:spPr>
        <p:txBody>
          <a:bodyPr wrap="square" rtlCol="0">
            <a:spAutoFit/>
          </a:bodyPr>
          <a:lstStyle/>
          <a:p>
            <a:pPr algn="ctr"/>
            <a:r>
              <a:rPr lang="en-US" sz="1400" dirty="0"/>
              <a:t>Data Cubes and Aggregate Tables – 2 Years of Historical Data</a:t>
            </a:r>
          </a:p>
        </p:txBody>
      </p:sp>
      <p:sp>
        <p:nvSpPr>
          <p:cNvPr id="26" name="TextBox 25">
            <a:extLst>
              <a:ext uri="{FF2B5EF4-FFF2-40B4-BE49-F238E27FC236}">
                <a16:creationId xmlns:a16="http://schemas.microsoft.com/office/drawing/2014/main" xmlns="" id="{00E1CD9D-8172-4C74-8D8D-1BC34747AF90}"/>
              </a:ext>
            </a:extLst>
          </p:cNvPr>
          <p:cNvSpPr txBox="1"/>
          <p:nvPr/>
        </p:nvSpPr>
        <p:spPr>
          <a:xfrm>
            <a:off x="1471300" y="2532628"/>
            <a:ext cx="1304280" cy="307777"/>
          </a:xfrm>
          <a:prstGeom prst="rect">
            <a:avLst/>
          </a:prstGeom>
          <a:noFill/>
        </p:spPr>
        <p:txBody>
          <a:bodyPr wrap="square" rtlCol="0">
            <a:spAutoFit/>
          </a:bodyPr>
          <a:lstStyle/>
          <a:p>
            <a:pPr algn="ctr"/>
            <a:r>
              <a:rPr lang="en-US" sz="1400" dirty="0"/>
              <a:t>Raw Data</a:t>
            </a:r>
          </a:p>
        </p:txBody>
      </p:sp>
      <p:sp>
        <p:nvSpPr>
          <p:cNvPr id="27" name="TextBox 26">
            <a:extLst>
              <a:ext uri="{FF2B5EF4-FFF2-40B4-BE49-F238E27FC236}">
                <a16:creationId xmlns:a16="http://schemas.microsoft.com/office/drawing/2014/main" xmlns="" id="{7516BF35-444E-41BB-B632-79AC648995E4}"/>
              </a:ext>
            </a:extLst>
          </p:cNvPr>
          <p:cNvSpPr txBox="1"/>
          <p:nvPr/>
        </p:nvSpPr>
        <p:spPr>
          <a:xfrm>
            <a:off x="6009640" y="5342669"/>
            <a:ext cx="1564640" cy="307777"/>
          </a:xfrm>
          <a:prstGeom prst="rect">
            <a:avLst/>
          </a:prstGeom>
          <a:noFill/>
        </p:spPr>
        <p:txBody>
          <a:bodyPr wrap="square" rtlCol="0">
            <a:spAutoFit/>
          </a:bodyPr>
          <a:lstStyle/>
          <a:p>
            <a:pPr algn="ctr"/>
            <a:r>
              <a:rPr lang="en-US" sz="1400" dirty="0"/>
              <a:t>2 Weeks of Data</a:t>
            </a:r>
          </a:p>
        </p:txBody>
      </p:sp>
    </p:spTree>
    <p:extLst>
      <p:ext uri="{BB962C8B-B14F-4D97-AF65-F5344CB8AC3E}">
        <p14:creationId xmlns:p14="http://schemas.microsoft.com/office/powerpoint/2010/main" val="200307593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2585" y="609600"/>
            <a:ext cx="2695939" cy="420564"/>
          </a:xfrm>
        </p:spPr>
        <p:txBody>
          <a:bodyPr/>
          <a:lstStyle/>
          <a:p>
            <a:r>
              <a:rPr lang="en-US" dirty="0"/>
              <a:t>Who Am I?</a:t>
            </a:r>
          </a:p>
        </p:txBody>
      </p:sp>
      <p:sp>
        <p:nvSpPr>
          <p:cNvPr id="3" name="Rectangle 2"/>
          <p:cNvSpPr/>
          <p:nvPr/>
        </p:nvSpPr>
        <p:spPr>
          <a:xfrm>
            <a:off x="3793067" y="447039"/>
            <a:ext cx="7587696" cy="5858014"/>
          </a:xfrm>
          <a:prstGeom prst="rect">
            <a:avLst/>
          </a:prstGeom>
        </p:spPr>
        <p:txBody>
          <a:bodyPr wrap="square">
            <a:spAutoFit/>
          </a:bodyPr>
          <a:lstStyle/>
          <a:p>
            <a:pPr>
              <a:lnSpc>
                <a:spcPct val="150000"/>
              </a:lnSpc>
              <a:buClr>
                <a:schemeClr val="accent1"/>
              </a:buClr>
              <a:buSzPct val="110000"/>
            </a:pPr>
            <a:r>
              <a:rPr lang="en-CA" b="1" dirty="0"/>
              <a:t>Name: </a:t>
            </a:r>
            <a:r>
              <a:rPr lang="en-CA" dirty="0"/>
              <a:t>Francis Silva</a:t>
            </a:r>
          </a:p>
          <a:p>
            <a:pPr>
              <a:lnSpc>
                <a:spcPct val="150000"/>
              </a:lnSpc>
              <a:buClr>
                <a:schemeClr val="accent1"/>
              </a:buClr>
              <a:buSzPct val="110000"/>
            </a:pPr>
            <a:r>
              <a:rPr lang="en-CA" b="1" dirty="0"/>
              <a:t>Home Town: </a:t>
            </a:r>
          </a:p>
          <a:p>
            <a:pPr marL="285750" indent="-285750">
              <a:lnSpc>
                <a:spcPct val="150000"/>
              </a:lnSpc>
              <a:buClr>
                <a:schemeClr val="accent1"/>
              </a:buClr>
              <a:buSzPct val="110000"/>
              <a:buFont typeface="Arial" panose="020B0604020202020204" pitchFamily="34" charset="0"/>
              <a:buChar char="•"/>
            </a:pPr>
            <a:r>
              <a:rPr lang="en-CA" dirty="0"/>
              <a:t>Toronto, ON</a:t>
            </a:r>
          </a:p>
          <a:p>
            <a:pPr>
              <a:lnSpc>
                <a:spcPct val="150000"/>
              </a:lnSpc>
              <a:buClr>
                <a:schemeClr val="accent1"/>
              </a:buClr>
              <a:buSzPct val="110000"/>
            </a:pPr>
            <a:r>
              <a:rPr lang="en-CA" b="1" dirty="0"/>
              <a:t>School: </a:t>
            </a:r>
          </a:p>
          <a:p>
            <a:pPr marL="285750" indent="-285750">
              <a:lnSpc>
                <a:spcPct val="150000"/>
              </a:lnSpc>
              <a:buClr>
                <a:schemeClr val="accent1"/>
              </a:buClr>
              <a:buSzPct val="110000"/>
              <a:buFont typeface="Arial" panose="020B0604020202020204" pitchFamily="34" charset="0"/>
              <a:buChar char="•"/>
            </a:pPr>
            <a:r>
              <a:rPr lang="en-CA" dirty="0"/>
              <a:t>University of Windsor – BOR</a:t>
            </a:r>
          </a:p>
          <a:p>
            <a:pPr marL="285750" indent="-285750">
              <a:lnSpc>
                <a:spcPct val="150000"/>
              </a:lnSpc>
              <a:buClr>
                <a:schemeClr val="accent1"/>
              </a:buClr>
              <a:buSzPct val="110000"/>
              <a:buFont typeface="Arial" panose="020B0604020202020204" pitchFamily="34" charset="0"/>
              <a:buChar char="•"/>
            </a:pPr>
            <a:r>
              <a:rPr lang="en-CA" dirty="0"/>
              <a:t>York University – BA</a:t>
            </a:r>
          </a:p>
          <a:p>
            <a:pPr marL="285750" indent="-285750">
              <a:lnSpc>
                <a:spcPct val="150000"/>
              </a:lnSpc>
              <a:buClr>
                <a:schemeClr val="accent1"/>
              </a:buClr>
              <a:buSzPct val="110000"/>
              <a:buFont typeface="Arial" panose="020B0604020202020204" pitchFamily="34" charset="0"/>
              <a:buChar char="•"/>
            </a:pPr>
            <a:r>
              <a:rPr lang="en-CA" dirty="0"/>
              <a:t>Queens University – MMA</a:t>
            </a:r>
          </a:p>
          <a:p>
            <a:pPr>
              <a:lnSpc>
                <a:spcPct val="150000"/>
              </a:lnSpc>
              <a:buClr>
                <a:schemeClr val="accent1"/>
              </a:buClr>
              <a:buSzPct val="110000"/>
            </a:pPr>
            <a:r>
              <a:rPr lang="en-CA" b="1" dirty="0"/>
              <a:t>Current Work: </a:t>
            </a:r>
          </a:p>
          <a:p>
            <a:pPr marL="285750" indent="-285750">
              <a:lnSpc>
                <a:spcPct val="150000"/>
              </a:lnSpc>
              <a:buClr>
                <a:schemeClr val="accent1"/>
              </a:buClr>
              <a:buSzPct val="110000"/>
              <a:buFont typeface="Arial" panose="020B0604020202020204" pitchFamily="34" charset="0"/>
              <a:buChar char="•"/>
            </a:pPr>
            <a:r>
              <a:rPr lang="en-CA" dirty="0"/>
              <a:t>Vice President – Data &amp; Analytics at Bond</a:t>
            </a:r>
          </a:p>
          <a:p>
            <a:pPr>
              <a:lnSpc>
                <a:spcPct val="150000"/>
              </a:lnSpc>
              <a:buClr>
                <a:schemeClr val="accent1"/>
              </a:buClr>
              <a:buSzPct val="110000"/>
            </a:pPr>
            <a:r>
              <a:rPr lang="en-CA" b="1" dirty="0"/>
              <a:t>Previous Work: </a:t>
            </a:r>
          </a:p>
          <a:p>
            <a:pPr marL="285750" indent="-285750">
              <a:lnSpc>
                <a:spcPct val="150000"/>
              </a:lnSpc>
              <a:buClr>
                <a:schemeClr val="accent1"/>
              </a:buClr>
              <a:buSzPct val="110000"/>
              <a:buFont typeface="Arial" panose="020B0604020202020204" pitchFamily="34" charset="0"/>
              <a:buChar char="•"/>
            </a:pPr>
            <a:r>
              <a:rPr lang="en-CA" dirty="0"/>
              <a:t>Director – Partner Analytics, </a:t>
            </a:r>
            <a:r>
              <a:rPr lang="en-CA" dirty="0" err="1"/>
              <a:t>AirMiles</a:t>
            </a:r>
            <a:r>
              <a:rPr lang="en-CA" dirty="0"/>
              <a:t> /</a:t>
            </a:r>
            <a:r>
              <a:rPr lang="en-CA" dirty="0" err="1"/>
              <a:t>LoyaltyOne</a:t>
            </a:r>
            <a:endParaRPr lang="en-CA" dirty="0"/>
          </a:p>
          <a:p>
            <a:pPr marL="285750" indent="-285750">
              <a:lnSpc>
                <a:spcPct val="150000"/>
              </a:lnSpc>
              <a:buClr>
                <a:schemeClr val="accent1"/>
              </a:buClr>
              <a:buSzPct val="110000"/>
              <a:buFont typeface="Arial" panose="020B0604020202020204" pitchFamily="34" charset="0"/>
              <a:buChar char="•"/>
            </a:pPr>
            <a:r>
              <a:rPr lang="en-CA" dirty="0"/>
              <a:t>Director – Head of Analytics and Technology, Global Consulting at </a:t>
            </a:r>
            <a:r>
              <a:rPr lang="en-CA" dirty="0" err="1"/>
              <a:t>LoyaltyOne</a:t>
            </a:r>
            <a:r>
              <a:rPr lang="en-CA" dirty="0"/>
              <a:t> </a:t>
            </a:r>
          </a:p>
          <a:p>
            <a:pPr marL="285750" indent="-285750">
              <a:lnSpc>
                <a:spcPct val="150000"/>
              </a:lnSpc>
              <a:buClr>
                <a:schemeClr val="accent1"/>
              </a:buClr>
              <a:buSzPct val="110000"/>
              <a:buFont typeface="Arial" panose="020B0604020202020204" pitchFamily="34" charset="0"/>
              <a:buChar char="•"/>
            </a:pPr>
            <a:r>
              <a:rPr lang="en-CA" dirty="0"/>
              <a:t>Director – IT Business Engagement at Loblaw/Shoppers Drug Mart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5210" y="609599"/>
            <a:ext cx="2404534" cy="2404534"/>
          </a:xfrm>
          <a:prstGeom prst="rect">
            <a:avLst/>
          </a:prstGeom>
        </p:spPr>
      </p:pic>
    </p:spTree>
    <p:extLst>
      <p:ext uri="{BB962C8B-B14F-4D97-AF65-F5344CB8AC3E}">
        <p14:creationId xmlns:p14="http://schemas.microsoft.com/office/powerpoint/2010/main" val="15156177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609601"/>
            <a:ext cx="9565872" cy="420564"/>
          </a:xfrm>
        </p:spPr>
        <p:txBody>
          <a:bodyPr/>
          <a:lstStyle/>
          <a:p>
            <a:r>
              <a:rPr lang="en-CA" dirty="0"/>
              <a:t>Business Case – The Gold Standard – Common Example</a:t>
            </a:r>
          </a:p>
        </p:txBody>
      </p:sp>
      <p:sp>
        <p:nvSpPr>
          <p:cNvPr id="5" name="Content Placeholder 1"/>
          <p:cNvSpPr txBox="1">
            <a:spLocks/>
          </p:cNvSpPr>
          <p:nvPr/>
        </p:nvSpPr>
        <p:spPr>
          <a:xfrm>
            <a:off x="281354" y="2212879"/>
            <a:ext cx="11479460" cy="3257550"/>
          </a:xfrm>
          <a:prstGeom prst="rect">
            <a:avLst/>
          </a:prstGeom>
        </p:spPr>
        <p:txBody>
          <a:bodyPr vert="horz" lIns="91440" tIns="45720" rIns="91440" bIns="45720" rtlCol="0">
            <a:noAutofit/>
          </a:bodyPr>
          <a:lstStyle>
            <a:lvl1pPr marL="6351" indent="0" algn="l" defTabSz="609585" rtl="0" eaLnBrk="1" latinLnBrk="0" hangingPunct="1">
              <a:spcBef>
                <a:spcPts val="0"/>
              </a:spcBef>
              <a:spcAft>
                <a:spcPts val="800"/>
              </a:spcAft>
              <a:buSzPct val="65000"/>
              <a:buFont typeface="Courier New"/>
              <a:buNone/>
              <a:defRPr lang="en-US" sz="2133" kern="1200" dirty="0" smtClean="0">
                <a:solidFill>
                  <a:schemeClr val="tx1"/>
                </a:solidFill>
                <a:latin typeface="+mn-lt"/>
                <a:ea typeface="+mn-ea"/>
                <a:cs typeface="+mn-cs"/>
              </a:defRPr>
            </a:lvl1pPr>
            <a:lvl2pPr marL="457189" indent="-234945" algn="l" defTabSz="609585" rtl="0" eaLnBrk="1" latinLnBrk="0" hangingPunct="1">
              <a:spcBef>
                <a:spcPts val="0"/>
              </a:spcBef>
              <a:spcAft>
                <a:spcPts val="800"/>
              </a:spcAft>
              <a:buSzPct val="95000"/>
              <a:buFont typeface="Arial"/>
              <a:buChar char="•"/>
              <a:defRPr lang="en-US" sz="2133" kern="1200" dirty="0" smtClean="0">
                <a:solidFill>
                  <a:schemeClr val="tx1"/>
                </a:solidFill>
                <a:latin typeface="+mn-lt"/>
                <a:ea typeface="+mn-ea"/>
                <a:cs typeface="+mn-cs"/>
              </a:defRPr>
            </a:lvl2pPr>
            <a:lvl3pPr marL="838179" indent="-237061" algn="l" defTabSz="609585" rtl="0" eaLnBrk="1" latinLnBrk="0" hangingPunct="1">
              <a:spcBef>
                <a:spcPts val="0"/>
              </a:spcBef>
              <a:spcAft>
                <a:spcPts val="800"/>
              </a:spcAft>
              <a:buSzPct val="80000"/>
              <a:buFont typeface="Lucida Grande"/>
              <a:buChar char="-"/>
              <a:defRPr lang="en-US" sz="2133" kern="1200" dirty="0" smtClean="0">
                <a:solidFill>
                  <a:schemeClr val="tx1"/>
                </a:solidFill>
                <a:latin typeface="+mn-lt"/>
                <a:ea typeface="+mn-ea"/>
                <a:cs typeface="+mn-cs"/>
              </a:defRPr>
            </a:lvl3pPr>
            <a:lvl4pPr marL="1212820" indent="-230712" algn="l" defTabSz="609585" rtl="0" eaLnBrk="1" latinLnBrk="0" hangingPunct="1">
              <a:spcBef>
                <a:spcPts val="0"/>
              </a:spcBef>
              <a:spcAft>
                <a:spcPts val="800"/>
              </a:spcAft>
              <a:buSzPct val="53000"/>
              <a:buFont typeface="Lucida Grande"/>
              <a:buChar char="&gt;"/>
              <a:defRPr lang="en-US" sz="2133" kern="1200" dirty="0" smtClean="0">
                <a:solidFill>
                  <a:schemeClr val="tx1"/>
                </a:solidFill>
                <a:latin typeface="+mn-lt"/>
                <a:ea typeface="+mn-ea"/>
                <a:cs typeface="+mn-cs"/>
              </a:defRPr>
            </a:lvl4pPr>
            <a:lvl5pPr marL="1667892" indent="-230712" algn="l" defTabSz="609585" rtl="0" eaLnBrk="1" latinLnBrk="0" hangingPunct="1">
              <a:spcBef>
                <a:spcPts val="0"/>
              </a:spcBef>
              <a:spcAft>
                <a:spcPts val="800"/>
              </a:spcAft>
              <a:buSzPct val="70000"/>
              <a:buFont typeface="Arial"/>
              <a:buChar char="»"/>
              <a:defRPr lang="en-US" sz="2133" kern="1200" dirty="0" smtClean="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buClr>
                <a:schemeClr val="accent1"/>
              </a:buClr>
              <a:buSzPct val="101000"/>
            </a:pPr>
            <a:r>
              <a:rPr lang="en-CA" sz="1800" b="1" dirty="0"/>
              <a:t>Benefits</a:t>
            </a:r>
          </a:p>
          <a:p>
            <a:pPr marL="349251" indent="-342900" fontAlgn="base">
              <a:buFont typeface="Arial" panose="020B0604020202020204" pitchFamily="34" charset="0"/>
              <a:buChar char="•"/>
            </a:pPr>
            <a:r>
              <a:rPr lang="en-CA" sz="1800" dirty="0"/>
              <a:t>Hard - $10MM in increased revenue due to increased offer response rate from personalized offers</a:t>
            </a:r>
          </a:p>
          <a:p>
            <a:pPr marL="349251" indent="-342900" fontAlgn="base">
              <a:buFont typeface="Arial" panose="020B0604020202020204" pitchFamily="34" charset="0"/>
              <a:buChar char="•"/>
            </a:pPr>
            <a:r>
              <a:rPr lang="en-CA" sz="1800" dirty="0"/>
              <a:t>Soft – Re-allocate people resources who normally pull and aggregate this data to higher level tasks</a:t>
            </a:r>
          </a:p>
          <a:p>
            <a:pPr>
              <a:buClr>
                <a:schemeClr val="accent1"/>
              </a:buClr>
              <a:buSzPct val="101000"/>
            </a:pPr>
            <a:r>
              <a:rPr lang="en-CA" sz="1800" b="1" dirty="0"/>
              <a:t>Implementation Approach</a:t>
            </a:r>
          </a:p>
          <a:p>
            <a:pPr marL="349251" indent="-342900" fontAlgn="base">
              <a:buFont typeface="Arial" panose="020B0604020202020204" pitchFamily="34" charset="0"/>
              <a:buChar char="•"/>
            </a:pPr>
            <a:r>
              <a:rPr lang="en-CA" sz="1800" dirty="0"/>
              <a:t>Run the current solution in parallel with ODS and EDW until data is validated</a:t>
            </a:r>
          </a:p>
          <a:p>
            <a:pPr>
              <a:buClr>
                <a:schemeClr val="accent1"/>
              </a:buClr>
              <a:buSzPct val="101000"/>
            </a:pPr>
            <a:r>
              <a:rPr lang="en-CA" sz="1800" b="1" dirty="0"/>
              <a:t>Cost Benefit Summary</a:t>
            </a:r>
          </a:p>
          <a:p>
            <a:pPr marL="349251" indent="-342900" fontAlgn="base">
              <a:buFont typeface="Arial" panose="020B0604020202020204" pitchFamily="34" charset="0"/>
              <a:buChar char="•"/>
            </a:pPr>
            <a:r>
              <a:rPr lang="en-CA" sz="1800" dirty="0"/>
              <a:t>Include NPV, assumptions and discount rate</a:t>
            </a:r>
          </a:p>
          <a:p>
            <a:pPr>
              <a:buClr>
                <a:schemeClr val="accent1"/>
              </a:buClr>
              <a:buSzPct val="101000"/>
            </a:pPr>
            <a:r>
              <a:rPr lang="en-CA" sz="1800" b="1" dirty="0"/>
              <a:t>Key Risks</a:t>
            </a:r>
          </a:p>
          <a:p>
            <a:pPr marL="349251" indent="-342900" fontAlgn="base">
              <a:buFont typeface="Arial" panose="020B0604020202020204" pitchFamily="34" charset="0"/>
              <a:buChar char="•"/>
            </a:pPr>
            <a:r>
              <a:rPr lang="en-CA" sz="1800" dirty="0"/>
              <a:t>Vendor that is providing technology</a:t>
            </a:r>
          </a:p>
          <a:p>
            <a:pPr marL="349251" indent="-342900" fontAlgn="base">
              <a:buFont typeface="Arial" panose="020B0604020202020204" pitchFamily="34" charset="0"/>
              <a:buChar char="•"/>
            </a:pPr>
            <a:r>
              <a:rPr lang="en-CA" sz="1800" dirty="0"/>
              <a:t>Change Management</a:t>
            </a:r>
          </a:p>
          <a:p>
            <a:pPr>
              <a:buClr>
                <a:schemeClr val="accent1"/>
              </a:buClr>
              <a:buSzPct val="101000"/>
            </a:pPr>
            <a:r>
              <a:rPr lang="en-CA" sz="1800" b="1" dirty="0"/>
              <a:t>Summary</a:t>
            </a:r>
          </a:p>
          <a:p>
            <a:pPr marL="349251" indent="-342900" fontAlgn="base">
              <a:buFont typeface="Arial" panose="020B0604020202020204" pitchFamily="34" charset="0"/>
              <a:buChar char="•"/>
            </a:pPr>
            <a:r>
              <a:rPr lang="en-CA" sz="1800" dirty="0"/>
              <a:t>Solution is similar to what our competitors are doing and is on our analytics roadmap </a:t>
            </a:r>
          </a:p>
          <a:p>
            <a:pPr marL="349251" indent="-342900" fontAlgn="base">
              <a:buFont typeface="Arial" panose="020B0604020202020204" pitchFamily="34" charset="0"/>
              <a:buChar char="•"/>
            </a:pPr>
            <a:endParaRPr lang="en-CA" sz="1800" dirty="0"/>
          </a:p>
        </p:txBody>
      </p:sp>
    </p:spTree>
    <p:extLst>
      <p:ext uri="{BB962C8B-B14F-4D97-AF65-F5344CB8AC3E}">
        <p14:creationId xmlns:p14="http://schemas.microsoft.com/office/powerpoint/2010/main" val="33830896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xmlns="" id="{A863927C-FEF8-4DFA-BC47-6A1D03303198}"/>
              </a:ext>
            </a:extLst>
          </p:cNvPr>
          <p:cNvGraphicFramePr>
            <a:graphicFrameLocks noChangeAspect="1"/>
          </p:cNvGraphicFramePr>
          <p:nvPr>
            <p:custDataLst>
              <p:tags r:id="rId2"/>
            </p:custDataLst>
            <p:extLst>
              <p:ext uri="{D42A27DB-BD31-4B8C-83A1-F6EECF244321}">
                <p14:modId xmlns:p14="http://schemas.microsoft.com/office/powerpoint/2010/main" val="2895865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435" name="think-cell Slide" r:id="rId5" imgW="470" imgH="469" progId="TCLayout.ActiveDocument.1">
                  <p:embed/>
                </p:oleObj>
              </mc:Choice>
              <mc:Fallback>
                <p:oleObj name="think-cell Slide" r:id="rId5" imgW="470" imgH="469"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xmlns="" id="{67A52D77-4D9B-474E-A701-752E8A3C9F0C}"/>
              </a:ext>
            </a:extLst>
          </p:cNvPr>
          <p:cNvSpPr/>
          <p:nvPr>
            <p:custDataLst>
              <p:tags r:id="rId3"/>
            </p:custDataLst>
          </p:nvPr>
        </p:nvSpPr>
        <p:spPr>
          <a:xfrm>
            <a:off x="0" y="0"/>
            <a:ext cx="158750" cy="158750"/>
          </a:xfrm>
          <a:prstGeom prst="rect">
            <a:avLst/>
          </a:prstGeom>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gn="ctr"/>
            <a:endParaRPr lang="en-US" sz="3200" dirty="0">
              <a:latin typeface="Arial Narrow" panose="020B0606020202030204" pitchFamily="34" charset="0"/>
              <a:ea typeface="+mj-ea"/>
              <a:cs typeface="+mj-cs"/>
              <a:sym typeface="Arial Narrow" panose="020B0606020202030204" pitchFamily="34" charset="0"/>
            </a:endParaRPr>
          </a:p>
        </p:txBody>
      </p:sp>
      <p:sp>
        <p:nvSpPr>
          <p:cNvPr id="2" name="Title 1">
            <a:extLst>
              <a:ext uri="{FF2B5EF4-FFF2-40B4-BE49-F238E27FC236}">
                <a16:creationId xmlns:a16="http://schemas.microsoft.com/office/drawing/2014/main" xmlns="" id="{6A039CBE-93C1-493C-B20A-FCFD2AEC15EA}"/>
              </a:ext>
            </a:extLst>
          </p:cNvPr>
          <p:cNvSpPr>
            <a:spLocks noGrp="1"/>
          </p:cNvSpPr>
          <p:nvPr>
            <p:ph type="ctrTitle"/>
          </p:nvPr>
        </p:nvSpPr>
        <p:spPr/>
        <p:txBody>
          <a:bodyPr/>
          <a:lstStyle/>
          <a:p>
            <a:r>
              <a:rPr lang="en-US" dirty="0"/>
              <a:t>Method 3 – The Narrative</a:t>
            </a:r>
          </a:p>
        </p:txBody>
      </p:sp>
      <p:sp>
        <p:nvSpPr>
          <p:cNvPr id="3" name="Subtitle 2">
            <a:extLst>
              <a:ext uri="{FF2B5EF4-FFF2-40B4-BE49-F238E27FC236}">
                <a16:creationId xmlns:a16="http://schemas.microsoft.com/office/drawing/2014/main" xmlns="" id="{5B02EAEC-84EC-4155-AB41-39D33024359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0538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609601"/>
            <a:ext cx="9565872" cy="748795"/>
          </a:xfrm>
        </p:spPr>
        <p:txBody>
          <a:bodyPr/>
          <a:lstStyle/>
          <a:p>
            <a:r>
              <a:rPr lang="en-CA" dirty="0"/>
              <a:t>Monroe’s Motivated Sequence – Convince Someone By Telling a Compelling Story</a:t>
            </a:r>
          </a:p>
        </p:txBody>
      </p:sp>
      <p:sp>
        <p:nvSpPr>
          <p:cNvPr id="5" name="Content Placeholder 1"/>
          <p:cNvSpPr txBox="1">
            <a:spLocks/>
          </p:cNvSpPr>
          <p:nvPr/>
        </p:nvSpPr>
        <p:spPr>
          <a:xfrm>
            <a:off x="281354" y="2086267"/>
            <a:ext cx="11479460" cy="3257550"/>
          </a:xfrm>
          <a:prstGeom prst="rect">
            <a:avLst/>
          </a:prstGeom>
        </p:spPr>
        <p:txBody>
          <a:bodyPr vert="horz" lIns="91440" tIns="45720" rIns="91440" bIns="45720" rtlCol="0">
            <a:noAutofit/>
          </a:bodyPr>
          <a:lstStyle>
            <a:lvl1pPr marL="6351" indent="0" algn="l" defTabSz="609585" rtl="0" eaLnBrk="1" latinLnBrk="0" hangingPunct="1">
              <a:spcBef>
                <a:spcPts val="0"/>
              </a:spcBef>
              <a:spcAft>
                <a:spcPts val="800"/>
              </a:spcAft>
              <a:buSzPct val="65000"/>
              <a:buFont typeface="Courier New"/>
              <a:buNone/>
              <a:defRPr lang="en-US" sz="2133" kern="1200" dirty="0" smtClean="0">
                <a:solidFill>
                  <a:schemeClr val="tx1"/>
                </a:solidFill>
                <a:latin typeface="+mn-lt"/>
                <a:ea typeface="+mn-ea"/>
                <a:cs typeface="+mn-cs"/>
              </a:defRPr>
            </a:lvl1pPr>
            <a:lvl2pPr marL="457189" indent="-234945" algn="l" defTabSz="609585" rtl="0" eaLnBrk="1" latinLnBrk="0" hangingPunct="1">
              <a:spcBef>
                <a:spcPts val="0"/>
              </a:spcBef>
              <a:spcAft>
                <a:spcPts val="800"/>
              </a:spcAft>
              <a:buSzPct val="95000"/>
              <a:buFont typeface="Arial"/>
              <a:buChar char="•"/>
              <a:defRPr lang="en-US" sz="2133" kern="1200" dirty="0" smtClean="0">
                <a:solidFill>
                  <a:schemeClr val="tx1"/>
                </a:solidFill>
                <a:latin typeface="+mn-lt"/>
                <a:ea typeface="+mn-ea"/>
                <a:cs typeface="+mn-cs"/>
              </a:defRPr>
            </a:lvl2pPr>
            <a:lvl3pPr marL="838179" indent="-237061" algn="l" defTabSz="609585" rtl="0" eaLnBrk="1" latinLnBrk="0" hangingPunct="1">
              <a:spcBef>
                <a:spcPts val="0"/>
              </a:spcBef>
              <a:spcAft>
                <a:spcPts val="800"/>
              </a:spcAft>
              <a:buSzPct val="80000"/>
              <a:buFont typeface="Lucida Grande"/>
              <a:buChar char="-"/>
              <a:defRPr lang="en-US" sz="2133" kern="1200" dirty="0" smtClean="0">
                <a:solidFill>
                  <a:schemeClr val="tx1"/>
                </a:solidFill>
                <a:latin typeface="+mn-lt"/>
                <a:ea typeface="+mn-ea"/>
                <a:cs typeface="+mn-cs"/>
              </a:defRPr>
            </a:lvl3pPr>
            <a:lvl4pPr marL="1212820" indent="-230712" algn="l" defTabSz="609585" rtl="0" eaLnBrk="1" latinLnBrk="0" hangingPunct="1">
              <a:spcBef>
                <a:spcPts val="0"/>
              </a:spcBef>
              <a:spcAft>
                <a:spcPts val="800"/>
              </a:spcAft>
              <a:buSzPct val="53000"/>
              <a:buFont typeface="Lucida Grande"/>
              <a:buChar char="&gt;"/>
              <a:defRPr lang="en-US" sz="2133" kern="1200" dirty="0" smtClean="0">
                <a:solidFill>
                  <a:schemeClr val="tx1"/>
                </a:solidFill>
                <a:latin typeface="+mn-lt"/>
                <a:ea typeface="+mn-ea"/>
                <a:cs typeface="+mn-cs"/>
              </a:defRPr>
            </a:lvl4pPr>
            <a:lvl5pPr marL="1667892" indent="-230712" algn="l" defTabSz="609585" rtl="0" eaLnBrk="1" latinLnBrk="0" hangingPunct="1">
              <a:spcBef>
                <a:spcPts val="0"/>
              </a:spcBef>
              <a:spcAft>
                <a:spcPts val="800"/>
              </a:spcAft>
              <a:buSzPct val="70000"/>
              <a:buFont typeface="Arial"/>
              <a:buChar char="»"/>
              <a:defRPr lang="en-US" sz="2133" kern="1200" dirty="0" smtClean="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fontAlgn="base"/>
            <a:r>
              <a:rPr lang="en-US" sz="1800" b="1" dirty="0"/>
              <a:t>Get The Audiences Attention</a:t>
            </a:r>
          </a:p>
          <a:p>
            <a:pPr marL="349251" indent="-342900" fontAlgn="base">
              <a:buFont typeface="Arial" panose="020B0604020202020204" pitchFamily="34" charset="0"/>
              <a:buChar char="•"/>
            </a:pPr>
            <a:r>
              <a:rPr lang="en-US" sz="1800" dirty="0"/>
              <a:t>	Use a shocking fact or an interesting stat</a:t>
            </a:r>
          </a:p>
          <a:p>
            <a:pPr marL="349251" indent="-342900" fontAlgn="base">
              <a:buFont typeface="Arial" panose="020B0604020202020204" pitchFamily="34" charset="0"/>
              <a:buChar char="•"/>
            </a:pPr>
            <a:r>
              <a:rPr lang="en-US" sz="1800" dirty="0"/>
              <a:t>	Gain Credibility</a:t>
            </a:r>
          </a:p>
          <a:p>
            <a:pPr marL="349251" indent="-342900" fontAlgn="base">
              <a:buFont typeface="Arial" panose="020B0604020202020204" pitchFamily="34" charset="0"/>
              <a:buChar char="•"/>
            </a:pPr>
            <a:r>
              <a:rPr lang="en-US" sz="1800" dirty="0"/>
              <a:t>	Evoke Curiosity</a:t>
            </a:r>
          </a:p>
          <a:p>
            <a:pPr fontAlgn="base"/>
            <a:r>
              <a:rPr lang="en-US" sz="1800" b="1" dirty="0"/>
              <a:t>Define a Need – Define the Problem</a:t>
            </a:r>
          </a:p>
          <a:p>
            <a:pPr marL="349251" indent="-342900" fontAlgn="base">
              <a:buFont typeface="Arial" panose="020B0604020202020204" pitchFamily="34" charset="0"/>
              <a:buChar char="•"/>
            </a:pPr>
            <a:r>
              <a:rPr lang="en-US" sz="1800" dirty="0"/>
              <a:t>Here’s proof that this is a serious problem</a:t>
            </a:r>
          </a:p>
          <a:p>
            <a:pPr marL="349251" indent="-342900" fontAlgn="base">
              <a:buFont typeface="Arial" panose="020B0604020202020204" pitchFamily="34" charset="0"/>
              <a:buChar char="•"/>
            </a:pPr>
            <a:r>
              <a:rPr lang="en-US" sz="1800" dirty="0"/>
              <a:t>Here’s how this problem impacts your life, audience</a:t>
            </a:r>
          </a:p>
          <a:p>
            <a:pPr marL="349251" indent="-342900" fontAlgn="base">
              <a:buFont typeface="Arial" panose="020B0604020202020204" pitchFamily="34" charset="0"/>
              <a:buChar char="•"/>
            </a:pPr>
            <a:r>
              <a:rPr lang="en-US" sz="1800" dirty="0"/>
              <a:t>Some people say this isn’t really a problem. I say they’re wrong, and here’s why</a:t>
            </a:r>
          </a:p>
          <a:p>
            <a:pPr fontAlgn="base"/>
            <a:r>
              <a:rPr lang="en-US" sz="1800" b="1" dirty="0"/>
              <a:t>Satisfy the Need - Offer a Solution</a:t>
            </a:r>
          </a:p>
          <a:p>
            <a:pPr marL="349251" indent="-342900" fontAlgn="base">
              <a:buFont typeface="Arial" panose="020B0604020202020204" pitchFamily="34" charset="0"/>
              <a:buChar char="•"/>
            </a:pPr>
            <a:r>
              <a:rPr lang="en-US" sz="1800" dirty="0"/>
              <a:t>Here’s how the solution works</a:t>
            </a:r>
          </a:p>
          <a:p>
            <a:pPr marL="349251" indent="-342900" fontAlgn="base">
              <a:buFont typeface="Arial" panose="020B0604020202020204" pitchFamily="34" charset="0"/>
              <a:buChar char="•"/>
            </a:pPr>
            <a:r>
              <a:rPr lang="en-US" sz="1800" dirty="0"/>
              <a:t>Here’s proof that this solution does work to solve the problem</a:t>
            </a:r>
          </a:p>
          <a:p>
            <a:pPr marL="349251" indent="-342900" fontAlgn="base">
              <a:buFont typeface="Arial" panose="020B0604020202020204" pitchFamily="34" charset="0"/>
              <a:buChar char="•"/>
            </a:pPr>
            <a:r>
              <a:rPr lang="en-US" sz="1800" dirty="0"/>
              <a:t>Some say this kind of a solution won’t work. I say they’re wrong, and here’s why</a:t>
            </a:r>
          </a:p>
        </p:txBody>
      </p:sp>
    </p:spTree>
    <p:extLst>
      <p:ext uri="{BB962C8B-B14F-4D97-AF65-F5344CB8AC3E}">
        <p14:creationId xmlns:p14="http://schemas.microsoft.com/office/powerpoint/2010/main" val="234775025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609601"/>
            <a:ext cx="9565872" cy="748795"/>
          </a:xfrm>
        </p:spPr>
        <p:txBody>
          <a:bodyPr/>
          <a:lstStyle/>
          <a:p>
            <a:r>
              <a:rPr lang="en-CA" dirty="0"/>
              <a:t>Monroe’s Motivated Sequence – Convince Someone By Telling a Compelling Story</a:t>
            </a:r>
          </a:p>
        </p:txBody>
      </p:sp>
      <p:sp>
        <p:nvSpPr>
          <p:cNvPr id="5" name="Content Placeholder 1"/>
          <p:cNvSpPr txBox="1">
            <a:spLocks/>
          </p:cNvSpPr>
          <p:nvPr/>
        </p:nvSpPr>
        <p:spPr>
          <a:xfrm>
            <a:off x="281354" y="2142539"/>
            <a:ext cx="11479460" cy="3257550"/>
          </a:xfrm>
          <a:prstGeom prst="rect">
            <a:avLst/>
          </a:prstGeom>
        </p:spPr>
        <p:txBody>
          <a:bodyPr vert="horz" lIns="91440" tIns="45720" rIns="91440" bIns="45720" rtlCol="0">
            <a:noAutofit/>
          </a:bodyPr>
          <a:lstStyle>
            <a:lvl1pPr marL="6351" indent="0" algn="l" defTabSz="609585" rtl="0" eaLnBrk="1" latinLnBrk="0" hangingPunct="1">
              <a:spcBef>
                <a:spcPts val="0"/>
              </a:spcBef>
              <a:spcAft>
                <a:spcPts val="800"/>
              </a:spcAft>
              <a:buSzPct val="65000"/>
              <a:buFont typeface="Courier New"/>
              <a:buNone/>
              <a:defRPr lang="en-US" sz="2133" kern="1200" dirty="0" smtClean="0">
                <a:solidFill>
                  <a:schemeClr val="tx1"/>
                </a:solidFill>
                <a:latin typeface="+mn-lt"/>
                <a:ea typeface="+mn-ea"/>
                <a:cs typeface="+mn-cs"/>
              </a:defRPr>
            </a:lvl1pPr>
            <a:lvl2pPr marL="457189" indent="-234945" algn="l" defTabSz="609585" rtl="0" eaLnBrk="1" latinLnBrk="0" hangingPunct="1">
              <a:spcBef>
                <a:spcPts val="0"/>
              </a:spcBef>
              <a:spcAft>
                <a:spcPts val="800"/>
              </a:spcAft>
              <a:buSzPct val="95000"/>
              <a:buFont typeface="Arial"/>
              <a:buChar char="•"/>
              <a:defRPr lang="en-US" sz="2133" kern="1200" dirty="0" smtClean="0">
                <a:solidFill>
                  <a:schemeClr val="tx1"/>
                </a:solidFill>
                <a:latin typeface="+mn-lt"/>
                <a:ea typeface="+mn-ea"/>
                <a:cs typeface="+mn-cs"/>
              </a:defRPr>
            </a:lvl2pPr>
            <a:lvl3pPr marL="838179" indent="-237061" algn="l" defTabSz="609585" rtl="0" eaLnBrk="1" latinLnBrk="0" hangingPunct="1">
              <a:spcBef>
                <a:spcPts val="0"/>
              </a:spcBef>
              <a:spcAft>
                <a:spcPts val="800"/>
              </a:spcAft>
              <a:buSzPct val="80000"/>
              <a:buFont typeface="Lucida Grande"/>
              <a:buChar char="-"/>
              <a:defRPr lang="en-US" sz="2133" kern="1200" dirty="0" smtClean="0">
                <a:solidFill>
                  <a:schemeClr val="tx1"/>
                </a:solidFill>
                <a:latin typeface="+mn-lt"/>
                <a:ea typeface="+mn-ea"/>
                <a:cs typeface="+mn-cs"/>
              </a:defRPr>
            </a:lvl3pPr>
            <a:lvl4pPr marL="1212820" indent="-230712" algn="l" defTabSz="609585" rtl="0" eaLnBrk="1" latinLnBrk="0" hangingPunct="1">
              <a:spcBef>
                <a:spcPts val="0"/>
              </a:spcBef>
              <a:spcAft>
                <a:spcPts val="800"/>
              </a:spcAft>
              <a:buSzPct val="53000"/>
              <a:buFont typeface="Lucida Grande"/>
              <a:buChar char="&gt;"/>
              <a:defRPr lang="en-US" sz="2133" kern="1200" dirty="0" smtClean="0">
                <a:solidFill>
                  <a:schemeClr val="tx1"/>
                </a:solidFill>
                <a:latin typeface="+mn-lt"/>
                <a:ea typeface="+mn-ea"/>
                <a:cs typeface="+mn-cs"/>
              </a:defRPr>
            </a:lvl4pPr>
            <a:lvl5pPr marL="1667892" indent="-230712" algn="l" defTabSz="609585" rtl="0" eaLnBrk="1" latinLnBrk="0" hangingPunct="1">
              <a:spcBef>
                <a:spcPts val="0"/>
              </a:spcBef>
              <a:spcAft>
                <a:spcPts val="800"/>
              </a:spcAft>
              <a:buSzPct val="70000"/>
              <a:buFont typeface="Arial"/>
              <a:buChar char="»"/>
              <a:defRPr lang="en-US" sz="2133" kern="1200" dirty="0" smtClean="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fontAlgn="base"/>
            <a:r>
              <a:rPr lang="en-US" sz="1800" b="1" dirty="0"/>
              <a:t>Visualize the Consequences</a:t>
            </a:r>
          </a:p>
          <a:p>
            <a:pPr marL="349251" indent="-342900" fontAlgn="base">
              <a:buFont typeface="Arial" panose="020B0604020202020204" pitchFamily="34" charset="0"/>
              <a:buChar char="•"/>
            </a:pPr>
            <a:r>
              <a:rPr lang="en-US" sz="1800" dirty="0"/>
              <a:t>Picture how much worse off we’ll be if we don’t move to use my solution</a:t>
            </a:r>
          </a:p>
          <a:p>
            <a:pPr marL="349251" indent="-342900" fontAlgn="base">
              <a:buFont typeface="Arial" panose="020B0604020202020204" pitchFamily="34" charset="0"/>
              <a:buChar char="•"/>
            </a:pPr>
            <a:r>
              <a:rPr lang="en-US" sz="1800" dirty="0"/>
              <a:t>Picture how much better the world will be once we put my solution into place</a:t>
            </a:r>
          </a:p>
          <a:p>
            <a:pPr marL="349251" indent="-342900" fontAlgn="base">
              <a:buFont typeface="Arial" panose="020B0604020202020204" pitchFamily="34" charset="0"/>
              <a:buChar char="•"/>
            </a:pPr>
            <a:r>
              <a:rPr lang="en-US" sz="1800" dirty="0"/>
              <a:t>Compare the Two</a:t>
            </a:r>
          </a:p>
          <a:p>
            <a:pPr fontAlgn="base"/>
            <a:r>
              <a:rPr lang="en-US" sz="1800" b="1" dirty="0"/>
              <a:t>Call To Action</a:t>
            </a:r>
          </a:p>
          <a:p>
            <a:pPr marL="349251" indent="-342900" fontAlgn="base">
              <a:buFont typeface="Arial" panose="020B0604020202020204" pitchFamily="34" charset="0"/>
              <a:buChar char="•"/>
            </a:pPr>
            <a:r>
              <a:rPr lang="en-US" sz="1800" dirty="0"/>
              <a:t>Because if you don’t</a:t>
            </a:r>
          </a:p>
          <a:p>
            <a:pPr marL="349251" indent="-342900" fontAlgn="base">
              <a:buFont typeface="Arial" panose="020B0604020202020204" pitchFamily="34" charset="0"/>
              <a:buChar char="•"/>
            </a:pPr>
            <a:r>
              <a:rPr lang="en-US" sz="1800" dirty="0"/>
              <a:t>But if you do</a:t>
            </a:r>
          </a:p>
          <a:p>
            <a:pPr marL="349251" indent="-342900" fontAlgn="base">
              <a:buFont typeface="Arial" panose="020B0604020202020204" pitchFamily="34" charset="0"/>
              <a:buChar char="•"/>
            </a:pPr>
            <a:r>
              <a:rPr lang="en-US" sz="1800" dirty="0"/>
              <a:t>Punch Line</a:t>
            </a:r>
          </a:p>
          <a:p>
            <a:pPr marL="349251" indent="-342900" fontAlgn="base">
              <a:buFont typeface="Arial" panose="020B0604020202020204" pitchFamily="34" charset="0"/>
              <a:buChar char="•"/>
            </a:pPr>
            <a:endParaRPr lang="en-US" sz="1800" dirty="0"/>
          </a:p>
        </p:txBody>
      </p:sp>
    </p:spTree>
    <p:extLst>
      <p:ext uri="{BB962C8B-B14F-4D97-AF65-F5344CB8AC3E}">
        <p14:creationId xmlns:p14="http://schemas.microsoft.com/office/powerpoint/2010/main" val="278556575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xmlns="" id="{C93B92A5-F435-4D1A-B5C9-5654056DC455}"/>
              </a:ext>
            </a:extLst>
          </p:cNvPr>
          <p:cNvGraphicFramePr>
            <a:graphicFrameLocks noChangeAspect="1"/>
          </p:cNvGraphicFramePr>
          <p:nvPr>
            <p:custDataLst>
              <p:tags r:id="rId2"/>
            </p:custDataLst>
            <p:extLst>
              <p:ext uri="{D42A27DB-BD31-4B8C-83A1-F6EECF244321}">
                <p14:modId xmlns:p14="http://schemas.microsoft.com/office/powerpoint/2010/main" val="35317227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75" name="think-cell Slide" r:id="rId5" imgW="470" imgH="469" progId="TCLayout.ActiveDocument.1">
                  <p:embed/>
                </p:oleObj>
              </mc:Choice>
              <mc:Fallback>
                <p:oleObj name="think-cell Slide" r:id="rId5" imgW="470" imgH="469"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xmlns="" id="{BE7D5552-6C0B-4F0D-9F7D-ED8D3B11F73C}"/>
              </a:ext>
            </a:extLst>
          </p:cNvPr>
          <p:cNvSpPr/>
          <p:nvPr>
            <p:custDataLst>
              <p:tags r:id="rId3"/>
            </p:custDataLst>
          </p:nvPr>
        </p:nvSpPr>
        <p:spPr>
          <a:xfrm>
            <a:off x="0" y="0"/>
            <a:ext cx="158750" cy="158750"/>
          </a:xfrm>
          <a:prstGeom prst="rect">
            <a:avLst/>
          </a:prstGeom>
          <a:solidFill>
            <a:srgbClr val="007CC1"/>
          </a:solidFill>
          <a:ln>
            <a:no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gn="ctr"/>
            <a:endParaRPr lang="en-CA" sz="2133" b="1" dirty="0">
              <a:latin typeface="Arial" panose="020B0604020202020204" pitchFamily="34" charset="0"/>
              <a:ea typeface="+mj-ea"/>
              <a:cs typeface="+mj-cs"/>
              <a:sym typeface="Arial" panose="020B0604020202020204" pitchFamily="34" charset="0"/>
            </a:endParaRPr>
          </a:p>
        </p:txBody>
      </p:sp>
      <p:sp>
        <p:nvSpPr>
          <p:cNvPr id="3" name="Title 2"/>
          <p:cNvSpPr>
            <a:spLocks noGrp="1"/>
          </p:cNvSpPr>
          <p:nvPr>
            <p:ph type="title"/>
          </p:nvPr>
        </p:nvSpPr>
        <p:spPr>
          <a:xfrm>
            <a:off x="585216" y="609601"/>
            <a:ext cx="9565872" cy="420564"/>
          </a:xfrm>
        </p:spPr>
        <p:txBody>
          <a:bodyPr/>
          <a:lstStyle/>
          <a:p>
            <a:r>
              <a:rPr lang="en-CA" dirty="0"/>
              <a:t>Group Exercise – 45 Minutes</a:t>
            </a:r>
          </a:p>
        </p:txBody>
      </p:sp>
      <p:sp>
        <p:nvSpPr>
          <p:cNvPr id="5" name="Content Placeholder 1"/>
          <p:cNvSpPr txBox="1">
            <a:spLocks/>
          </p:cNvSpPr>
          <p:nvPr/>
        </p:nvSpPr>
        <p:spPr>
          <a:xfrm>
            <a:off x="281354" y="2184743"/>
            <a:ext cx="11479460" cy="3257550"/>
          </a:xfrm>
          <a:prstGeom prst="rect">
            <a:avLst/>
          </a:prstGeom>
        </p:spPr>
        <p:txBody>
          <a:bodyPr vert="horz" lIns="91440" tIns="45720" rIns="91440" bIns="45720" rtlCol="0">
            <a:noAutofit/>
          </a:bodyPr>
          <a:lstStyle>
            <a:lvl1pPr marL="6351" indent="0" algn="l" defTabSz="609585" rtl="0" eaLnBrk="1" latinLnBrk="0" hangingPunct="1">
              <a:spcBef>
                <a:spcPts val="0"/>
              </a:spcBef>
              <a:spcAft>
                <a:spcPts val="800"/>
              </a:spcAft>
              <a:buSzPct val="65000"/>
              <a:buFont typeface="Courier New"/>
              <a:buNone/>
              <a:defRPr lang="en-US" sz="2133" kern="1200" dirty="0" smtClean="0">
                <a:solidFill>
                  <a:schemeClr val="tx1"/>
                </a:solidFill>
                <a:latin typeface="+mn-lt"/>
                <a:ea typeface="+mn-ea"/>
                <a:cs typeface="+mn-cs"/>
              </a:defRPr>
            </a:lvl1pPr>
            <a:lvl2pPr marL="457189" indent="-234945" algn="l" defTabSz="609585" rtl="0" eaLnBrk="1" latinLnBrk="0" hangingPunct="1">
              <a:spcBef>
                <a:spcPts val="0"/>
              </a:spcBef>
              <a:spcAft>
                <a:spcPts val="800"/>
              </a:spcAft>
              <a:buSzPct val="95000"/>
              <a:buFont typeface="Arial"/>
              <a:buChar char="•"/>
              <a:defRPr lang="en-US" sz="2133" kern="1200" dirty="0" smtClean="0">
                <a:solidFill>
                  <a:schemeClr val="tx1"/>
                </a:solidFill>
                <a:latin typeface="+mn-lt"/>
                <a:ea typeface="+mn-ea"/>
                <a:cs typeface="+mn-cs"/>
              </a:defRPr>
            </a:lvl2pPr>
            <a:lvl3pPr marL="838179" indent="-237061" algn="l" defTabSz="609585" rtl="0" eaLnBrk="1" latinLnBrk="0" hangingPunct="1">
              <a:spcBef>
                <a:spcPts val="0"/>
              </a:spcBef>
              <a:spcAft>
                <a:spcPts val="800"/>
              </a:spcAft>
              <a:buSzPct val="80000"/>
              <a:buFont typeface="Lucida Grande"/>
              <a:buChar char="-"/>
              <a:defRPr lang="en-US" sz="2133" kern="1200" dirty="0" smtClean="0">
                <a:solidFill>
                  <a:schemeClr val="tx1"/>
                </a:solidFill>
                <a:latin typeface="+mn-lt"/>
                <a:ea typeface="+mn-ea"/>
                <a:cs typeface="+mn-cs"/>
              </a:defRPr>
            </a:lvl3pPr>
            <a:lvl4pPr marL="1212820" indent="-230712" algn="l" defTabSz="609585" rtl="0" eaLnBrk="1" latinLnBrk="0" hangingPunct="1">
              <a:spcBef>
                <a:spcPts val="0"/>
              </a:spcBef>
              <a:spcAft>
                <a:spcPts val="800"/>
              </a:spcAft>
              <a:buSzPct val="53000"/>
              <a:buFont typeface="Lucida Grande"/>
              <a:buChar char="&gt;"/>
              <a:defRPr lang="en-US" sz="2133" kern="1200" dirty="0" smtClean="0">
                <a:solidFill>
                  <a:schemeClr val="tx1"/>
                </a:solidFill>
                <a:latin typeface="+mn-lt"/>
                <a:ea typeface="+mn-ea"/>
                <a:cs typeface="+mn-cs"/>
              </a:defRPr>
            </a:lvl4pPr>
            <a:lvl5pPr marL="1667892" indent="-230712" algn="l" defTabSz="609585" rtl="0" eaLnBrk="1" latinLnBrk="0" hangingPunct="1">
              <a:spcBef>
                <a:spcPts val="0"/>
              </a:spcBef>
              <a:spcAft>
                <a:spcPts val="800"/>
              </a:spcAft>
              <a:buSzPct val="70000"/>
              <a:buFont typeface="Arial"/>
              <a:buChar char="»"/>
              <a:defRPr lang="en-US" sz="2133" kern="1200" dirty="0" smtClean="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fontAlgn="base"/>
            <a:r>
              <a:rPr lang="en-US" sz="1800" b="1" dirty="0"/>
              <a:t>Review the Topic of Issue Given and Discuss A Recommendation</a:t>
            </a:r>
          </a:p>
          <a:p>
            <a:pPr fontAlgn="base"/>
            <a:r>
              <a:rPr lang="en-US" sz="1800" b="1" dirty="0"/>
              <a:t>Prepare the SCQA for Your Recommendation</a:t>
            </a:r>
          </a:p>
          <a:p>
            <a:pPr fontAlgn="base"/>
            <a:r>
              <a:rPr lang="en-US" sz="1800" b="1" dirty="0"/>
              <a:t>Present The Pitch To The Class</a:t>
            </a:r>
          </a:p>
          <a:p>
            <a:pPr marL="349251" indent="-342900" fontAlgn="base">
              <a:buFont typeface="Arial" panose="020B0604020202020204" pitchFamily="34" charset="0"/>
              <a:buChar char="•"/>
            </a:pPr>
            <a:r>
              <a:rPr lang="en-US" sz="1800" dirty="0"/>
              <a:t>1 Minute</a:t>
            </a:r>
          </a:p>
          <a:p>
            <a:pPr fontAlgn="base"/>
            <a:endParaRPr lang="en-US" sz="1800" dirty="0"/>
          </a:p>
          <a:p>
            <a:pPr marL="349251" indent="-342900" fontAlgn="base">
              <a:buFont typeface="Arial" panose="020B0604020202020204" pitchFamily="34" charset="0"/>
              <a:buChar char="•"/>
            </a:pPr>
            <a:endParaRPr lang="en-US" sz="1800" dirty="0"/>
          </a:p>
        </p:txBody>
      </p:sp>
    </p:spTree>
    <p:extLst>
      <p:ext uri="{BB962C8B-B14F-4D97-AF65-F5344CB8AC3E}">
        <p14:creationId xmlns:p14="http://schemas.microsoft.com/office/powerpoint/2010/main" val="253990992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xmlns="" id="{8009F730-CA72-42E0-AD18-17C7FC85D85F}"/>
              </a:ext>
            </a:extLst>
          </p:cNvPr>
          <p:cNvGraphicFramePr>
            <a:graphicFrameLocks noChangeAspect="1"/>
          </p:cNvGraphicFramePr>
          <p:nvPr>
            <p:custDataLst>
              <p:tags r:id="rId2"/>
            </p:custDataLst>
            <p:extLst>
              <p:ext uri="{D42A27DB-BD31-4B8C-83A1-F6EECF244321}">
                <p14:modId xmlns:p14="http://schemas.microsoft.com/office/powerpoint/2010/main" val="31875129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99" name="think-cell Slide" r:id="rId5" imgW="470" imgH="469" progId="TCLayout.ActiveDocument.1">
                  <p:embed/>
                </p:oleObj>
              </mc:Choice>
              <mc:Fallback>
                <p:oleObj name="think-cell Slide" r:id="rId5" imgW="470" imgH="469"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xmlns="" id="{7BAB8100-C8A8-4950-8E13-752422FA7A54}"/>
              </a:ext>
            </a:extLst>
          </p:cNvPr>
          <p:cNvSpPr/>
          <p:nvPr>
            <p:custDataLst>
              <p:tags r:id="rId3"/>
            </p:custDataLst>
          </p:nvPr>
        </p:nvSpPr>
        <p:spPr>
          <a:xfrm>
            <a:off x="0" y="0"/>
            <a:ext cx="158750" cy="158750"/>
          </a:xfrm>
          <a:prstGeom prst="rect">
            <a:avLst/>
          </a:prstGeom>
          <a:solidFill>
            <a:srgbClr val="007CC1"/>
          </a:solidFill>
          <a:ln>
            <a:no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gn="ctr"/>
            <a:endParaRPr lang="en-CA" sz="2133" b="1" dirty="0">
              <a:latin typeface="Arial" panose="020B0604020202020204" pitchFamily="34" charset="0"/>
              <a:ea typeface="+mj-ea"/>
              <a:cs typeface="+mj-cs"/>
              <a:sym typeface="Arial" panose="020B0604020202020204" pitchFamily="34" charset="0"/>
            </a:endParaRPr>
          </a:p>
        </p:txBody>
      </p:sp>
      <p:sp>
        <p:nvSpPr>
          <p:cNvPr id="3" name="Title 2"/>
          <p:cNvSpPr>
            <a:spLocks noGrp="1"/>
          </p:cNvSpPr>
          <p:nvPr>
            <p:ph type="title"/>
          </p:nvPr>
        </p:nvSpPr>
        <p:spPr>
          <a:xfrm>
            <a:off x="585216" y="609601"/>
            <a:ext cx="9565872" cy="420564"/>
          </a:xfrm>
        </p:spPr>
        <p:txBody>
          <a:bodyPr/>
          <a:lstStyle/>
          <a:p>
            <a:r>
              <a:rPr lang="en-CA" dirty="0"/>
              <a:t>Topic 1</a:t>
            </a:r>
          </a:p>
        </p:txBody>
      </p:sp>
      <p:sp>
        <p:nvSpPr>
          <p:cNvPr id="4" name="Content Placeholder 1">
            <a:extLst>
              <a:ext uri="{FF2B5EF4-FFF2-40B4-BE49-F238E27FC236}">
                <a16:creationId xmlns:a16="http://schemas.microsoft.com/office/drawing/2014/main" xmlns="" id="{809FC99A-79C3-4B09-A1CF-1F862A84B24C}"/>
              </a:ext>
            </a:extLst>
          </p:cNvPr>
          <p:cNvSpPr txBox="1">
            <a:spLocks/>
          </p:cNvSpPr>
          <p:nvPr/>
        </p:nvSpPr>
        <p:spPr>
          <a:xfrm>
            <a:off x="281354" y="2184743"/>
            <a:ext cx="11479460" cy="3257550"/>
          </a:xfrm>
          <a:prstGeom prst="rect">
            <a:avLst/>
          </a:prstGeom>
        </p:spPr>
        <p:txBody>
          <a:bodyPr vert="horz" lIns="91440" tIns="45720" rIns="91440" bIns="45720" rtlCol="0">
            <a:noAutofit/>
          </a:bodyPr>
          <a:lstStyle>
            <a:lvl1pPr marL="6351" indent="0" algn="l" defTabSz="609585" rtl="0" eaLnBrk="1" latinLnBrk="0" hangingPunct="1">
              <a:spcBef>
                <a:spcPts val="0"/>
              </a:spcBef>
              <a:spcAft>
                <a:spcPts val="800"/>
              </a:spcAft>
              <a:buSzPct val="65000"/>
              <a:buFont typeface="Courier New"/>
              <a:buNone/>
              <a:defRPr lang="en-US" sz="2133" kern="1200" dirty="0" smtClean="0">
                <a:solidFill>
                  <a:schemeClr val="tx1"/>
                </a:solidFill>
                <a:latin typeface="+mn-lt"/>
                <a:ea typeface="+mn-ea"/>
                <a:cs typeface="+mn-cs"/>
              </a:defRPr>
            </a:lvl1pPr>
            <a:lvl2pPr marL="457189" indent="-234945" algn="l" defTabSz="609585" rtl="0" eaLnBrk="1" latinLnBrk="0" hangingPunct="1">
              <a:spcBef>
                <a:spcPts val="0"/>
              </a:spcBef>
              <a:spcAft>
                <a:spcPts val="800"/>
              </a:spcAft>
              <a:buSzPct val="95000"/>
              <a:buFont typeface="Arial"/>
              <a:buChar char="•"/>
              <a:defRPr lang="en-US" sz="2133" kern="1200" dirty="0" smtClean="0">
                <a:solidFill>
                  <a:schemeClr val="tx1"/>
                </a:solidFill>
                <a:latin typeface="+mn-lt"/>
                <a:ea typeface="+mn-ea"/>
                <a:cs typeface="+mn-cs"/>
              </a:defRPr>
            </a:lvl2pPr>
            <a:lvl3pPr marL="838179" indent="-237061" algn="l" defTabSz="609585" rtl="0" eaLnBrk="1" latinLnBrk="0" hangingPunct="1">
              <a:spcBef>
                <a:spcPts val="0"/>
              </a:spcBef>
              <a:spcAft>
                <a:spcPts val="800"/>
              </a:spcAft>
              <a:buSzPct val="80000"/>
              <a:buFont typeface="Lucida Grande"/>
              <a:buChar char="-"/>
              <a:defRPr lang="en-US" sz="2133" kern="1200" dirty="0" smtClean="0">
                <a:solidFill>
                  <a:schemeClr val="tx1"/>
                </a:solidFill>
                <a:latin typeface="+mn-lt"/>
                <a:ea typeface="+mn-ea"/>
                <a:cs typeface="+mn-cs"/>
              </a:defRPr>
            </a:lvl3pPr>
            <a:lvl4pPr marL="1212820" indent="-230712" algn="l" defTabSz="609585" rtl="0" eaLnBrk="1" latinLnBrk="0" hangingPunct="1">
              <a:spcBef>
                <a:spcPts val="0"/>
              </a:spcBef>
              <a:spcAft>
                <a:spcPts val="800"/>
              </a:spcAft>
              <a:buSzPct val="53000"/>
              <a:buFont typeface="Lucida Grande"/>
              <a:buChar char="&gt;"/>
              <a:defRPr lang="en-US" sz="2133" kern="1200" dirty="0" smtClean="0">
                <a:solidFill>
                  <a:schemeClr val="tx1"/>
                </a:solidFill>
                <a:latin typeface="+mn-lt"/>
                <a:ea typeface="+mn-ea"/>
                <a:cs typeface="+mn-cs"/>
              </a:defRPr>
            </a:lvl4pPr>
            <a:lvl5pPr marL="1667892" indent="-230712" algn="l" defTabSz="609585" rtl="0" eaLnBrk="1" latinLnBrk="0" hangingPunct="1">
              <a:spcBef>
                <a:spcPts val="0"/>
              </a:spcBef>
              <a:spcAft>
                <a:spcPts val="800"/>
              </a:spcAft>
              <a:buSzPct val="70000"/>
              <a:buFont typeface="Arial"/>
              <a:buChar char="»"/>
              <a:defRPr lang="en-US" sz="2133" kern="1200" dirty="0" smtClean="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You work for a large movie studio that has a unique data asset. It’s a data set that contains the movie watching habits for 4 million people over the last 4 years, it includes their review of the movie as well. In your spare time, you’ve built a predictive model that is able to score whether or not a customer will enjoy a movie they’ve never seen before. You believe that this model can be useful to the studio.</a:t>
            </a:r>
          </a:p>
          <a:p>
            <a:endParaRPr lang="en-US" dirty="0"/>
          </a:p>
          <a:p>
            <a:r>
              <a:rPr lang="en-US" dirty="0"/>
              <a:t>You’re presenting to the movie executive team and asking for funding to pursue using this model. (Come up with a business use for this model (i.e. find people who have never watched star trek but would enjoy the movies if they watched them and try and convert these people to </a:t>
            </a:r>
            <a:r>
              <a:rPr lang="en-US" dirty="0" err="1"/>
              <a:t>trekkies</a:t>
            </a:r>
            <a:r>
              <a:rPr lang="en-US" dirty="0"/>
              <a:t>)</a:t>
            </a:r>
            <a:endParaRPr lang="en-US" sz="1800" dirty="0"/>
          </a:p>
          <a:p>
            <a:pPr fontAlgn="base"/>
            <a:endParaRPr lang="en-US" sz="1800" dirty="0"/>
          </a:p>
          <a:p>
            <a:pPr marL="349251" indent="-342900" fontAlgn="base">
              <a:buFont typeface="Arial" panose="020B0604020202020204" pitchFamily="34" charset="0"/>
              <a:buChar char="•"/>
            </a:pPr>
            <a:endParaRPr lang="en-US" sz="1800" dirty="0"/>
          </a:p>
        </p:txBody>
      </p:sp>
    </p:spTree>
    <p:extLst>
      <p:ext uri="{BB962C8B-B14F-4D97-AF65-F5344CB8AC3E}">
        <p14:creationId xmlns:p14="http://schemas.microsoft.com/office/powerpoint/2010/main" val="292133955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xmlns="" id="{6119A7EA-2B06-4204-A70C-755B09F1796F}"/>
              </a:ext>
            </a:extLst>
          </p:cNvPr>
          <p:cNvGraphicFramePr>
            <a:graphicFrameLocks noChangeAspect="1"/>
          </p:cNvGraphicFramePr>
          <p:nvPr>
            <p:custDataLst>
              <p:tags r:id="rId2"/>
            </p:custDataLst>
            <p:extLst>
              <p:ext uri="{D42A27DB-BD31-4B8C-83A1-F6EECF244321}">
                <p14:modId xmlns:p14="http://schemas.microsoft.com/office/powerpoint/2010/main" val="36737053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23" name="think-cell Slide" r:id="rId5" imgW="470" imgH="469" progId="TCLayout.ActiveDocument.1">
                  <p:embed/>
                </p:oleObj>
              </mc:Choice>
              <mc:Fallback>
                <p:oleObj name="think-cell Slide" r:id="rId5" imgW="470" imgH="469"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xmlns="" id="{6BB0F138-BD68-4C42-94F4-3A50DB7EB66B}"/>
              </a:ext>
            </a:extLst>
          </p:cNvPr>
          <p:cNvSpPr/>
          <p:nvPr>
            <p:custDataLst>
              <p:tags r:id="rId3"/>
            </p:custDataLst>
          </p:nvPr>
        </p:nvSpPr>
        <p:spPr>
          <a:xfrm>
            <a:off x="0" y="0"/>
            <a:ext cx="158750" cy="158750"/>
          </a:xfrm>
          <a:prstGeom prst="rect">
            <a:avLst/>
          </a:prstGeom>
          <a:solidFill>
            <a:srgbClr val="007CC1"/>
          </a:solidFill>
          <a:ln>
            <a:no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gn="ctr"/>
            <a:endParaRPr lang="en-CA" sz="2133" b="1" dirty="0">
              <a:latin typeface="Arial" panose="020B0604020202020204" pitchFamily="34" charset="0"/>
              <a:ea typeface="+mj-ea"/>
              <a:cs typeface="+mj-cs"/>
              <a:sym typeface="Arial" panose="020B0604020202020204" pitchFamily="34" charset="0"/>
            </a:endParaRPr>
          </a:p>
        </p:txBody>
      </p:sp>
      <p:sp>
        <p:nvSpPr>
          <p:cNvPr id="3" name="Title 2"/>
          <p:cNvSpPr>
            <a:spLocks noGrp="1"/>
          </p:cNvSpPr>
          <p:nvPr>
            <p:ph type="title"/>
          </p:nvPr>
        </p:nvSpPr>
        <p:spPr>
          <a:xfrm>
            <a:off x="585216" y="609601"/>
            <a:ext cx="9565872" cy="420564"/>
          </a:xfrm>
        </p:spPr>
        <p:txBody>
          <a:bodyPr/>
          <a:lstStyle/>
          <a:p>
            <a:r>
              <a:rPr lang="en-CA" dirty="0"/>
              <a:t>Topic 2</a:t>
            </a:r>
          </a:p>
        </p:txBody>
      </p:sp>
      <p:sp>
        <p:nvSpPr>
          <p:cNvPr id="4" name="Content Placeholder 1">
            <a:extLst>
              <a:ext uri="{FF2B5EF4-FFF2-40B4-BE49-F238E27FC236}">
                <a16:creationId xmlns:a16="http://schemas.microsoft.com/office/drawing/2014/main" xmlns="" id="{809FC99A-79C3-4B09-A1CF-1F862A84B24C}"/>
              </a:ext>
            </a:extLst>
          </p:cNvPr>
          <p:cNvSpPr txBox="1">
            <a:spLocks/>
          </p:cNvSpPr>
          <p:nvPr/>
        </p:nvSpPr>
        <p:spPr>
          <a:xfrm>
            <a:off x="281354" y="2184743"/>
            <a:ext cx="11479460" cy="3257550"/>
          </a:xfrm>
          <a:prstGeom prst="rect">
            <a:avLst/>
          </a:prstGeom>
        </p:spPr>
        <p:txBody>
          <a:bodyPr vert="horz" lIns="91440" tIns="45720" rIns="91440" bIns="45720" rtlCol="0">
            <a:noAutofit/>
          </a:bodyPr>
          <a:lstStyle>
            <a:lvl1pPr marL="6351" indent="0" algn="l" defTabSz="609585" rtl="0" eaLnBrk="1" latinLnBrk="0" hangingPunct="1">
              <a:spcBef>
                <a:spcPts val="0"/>
              </a:spcBef>
              <a:spcAft>
                <a:spcPts val="800"/>
              </a:spcAft>
              <a:buSzPct val="65000"/>
              <a:buFont typeface="Courier New"/>
              <a:buNone/>
              <a:defRPr lang="en-US" sz="2133" kern="1200" dirty="0" smtClean="0">
                <a:solidFill>
                  <a:schemeClr val="tx1"/>
                </a:solidFill>
                <a:latin typeface="+mn-lt"/>
                <a:ea typeface="+mn-ea"/>
                <a:cs typeface="+mn-cs"/>
              </a:defRPr>
            </a:lvl1pPr>
            <a:lvl2pPr marL="457189" indent="-234945" algn="l" defTabSz="609585" rtl="0" eaLnBrk="1" latinLnBrk="0" hangingPunct="1">
              <a:spcBef>
                <a:spcPts val="0"/>
              </a:spcBef>
              <a:spcAft>
                <a:spcPts val="800"/>
              </a:spcAft>
              <a:buSzPct val="95000"/>
              <a:buFont typeface="Arial"/>
              <a:buChar char="•"/>
              <a:defRPr lang="en-US" sz="2133" kern="1200" dirty="0" smtClean="0">
                <a:solidFill>
                  <a:schemeClr val="tx1"/>
                </a:solidFill>
                <a:latin typeface="+mn-lt"/>
                <a:ea typeface="+mn-ea"/>
                <a:cs typeface="+mn-cs"/>
              </a:defRPr>
            </a:lvl2pPr>
            <a:lvl3pPr marL="838179" indent="-237061" algn="l" defTabSz="609585" rtl="0" eaLnBrk="1" latinLnBrk="0" hangingPunct="1">
              <a:spcBef>
                <a:spcPts val="0"/>
              </a:spcBef>
              <a:spcAft>
                <a:spcPts val="800"/>
              </a:spcAft>
              <a:buSzPct val="80000"/>
              <a:buFont typeface="Lucida Grande"/>
              <a:buChar char="-"/>
              <a:defRPr lang="en-US" sz="2133" kern="1200" dirty="0" smtClean="0">
                <a:solidFill>
                  <a:schemeClr val="tx1"/>
                </a:solidFill>
                <a:latin typeface="+mn-lt"/>
                <a:ea typeface="+mn-ea"/>
                <a:cs typeface="+mn-cs"/>
              </a:defRPr>
            </a:lvl3pPr>
            <a:lvl4pPr marL="1212820" indent="-230712" algn="l" defTabSz="609585" rtl="0" eaLnBrk="1" latinLnBrk="0" hangingPunct="1">
              <a:spcBef>
                <a:spcPts val="0"/>
              </a:spcBef>
              <a:spcAft>
                <a:spcPts val="800"/>
              </a:spcAft>
              <a:buSzPct val="53000"/>
              <a:buFont typeface="Lucida Grande"/>
              <a:buChar char="&gt;"/>
              <a:defRPr lang="en-US" sz="2133" kern="1200" dirty="0" smtClean="0">
                <a:solidFill>
                  <a:schemeClr val="tx1"/>
                </a:solidFill>
                <a:latin typeface="+mn-lt"/>
                <a:ea typeface="+mn-ea"/>
                <a:cs typeface="+mn-cs"/>
              </a:defRPr>
            </a:lvl4pPr>
            <a:lvl5pPr marL="1667892" indent="-230712" algn="l" defTabSz="609585" rtl="0" eaLnBrk="1" latinLnBrk="0" hangingPunct="1">
              <a:spcBef>
                <a:spcPts val="0"/>
              </a:spcBef>
              <a:spcAft>
                <a:spcPts val="800"/>
              </a:spcAft>
              <a:buSzPct val="70000"/>
              <a:buFont typeface="Arial"/>
              <a:buChar char="»"/>
              <a:defRPr lang="en-US" sz="2133" kern="1200" dirty="0" smtClean="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You work for an NBA team and your team has recently made it to the NBA finals. You have to price tickets for the finals but your team does not have a data driven methodology for pricing tickets. You’ve created an optimization model to calculate the price that maximizes revenue from these tickets, by individually pricing games, seats, concessions and other variables. </a:t>
            </a:r>
          </a:p>
          <a:p>
            <a:endParaRPr lang="en-US" dirty="0"/>
          </a:p>
          <a:p>
            <a:r>
              <a:rPr lang="en-US" dirty="0"/>
              <a:t>You’re presenting your findings on how to increase revenue to the board of directors. (Come up with relationships between tickets and variables (i.e. Lower bowl seats behind the bench are normally purchased for date night, therefore we should lower the price for those seats but increase the price of drinks and shareable snacks) </a:t>
            </a:r>
            <a:endParaRPr lang="en-US" sz="1800" dirty="0"/>
          </a:p>
          <a:p>
            <a:endParaRPr lang="en-US" sz="1800" dirty="0"/>
          </a:p>
          <a:p>
            <a:pPr marL="349251" indent="-342900" fontAlgn="base">
              <a:buFont typeface="Arial" panose="020B0604020202020204" pitchFamily="34" charset="0"/>
              <a:buChar char="•"/>
            </a:pPr>
            <a:endParaRPr lang="en-US" sz="1800" dirty="0"/>
          </a:p>
        </p:txBody>
      </p:sp>
    </p:spTree>
    <p:extLst>
      <p:ext uri="{BB962C8B-B14F-4D97-AF65-F5344CB8AC3E}">
        <p14:creationId xmlns:p14="http://schemas.microsoft.com/office/powerpoint/2010/main" val="260904259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xmlns="" id="{70678993-E16C-4623-8A0B-DBB117FA724F}"/>
              </a:ext>
            </a:extLst>
          </p:cNvPr>
          <p:cNvGraphicFramePr>
            <a:graphicFrameLocks noChangeAspect="1"/>
          </p:cNvGraphicFramePr>
          <p:nvPr>
            <p:custDataLst>
              <p:tags r:id="rId2"/>
            </p:custDataLst>
            <p:extLst>
              <p:ext uri="{D42A27DB-BD31-4B8C-83A1-F6EECF244321}">
                <p14:modId xmlns:p14="http://schemas.microsoft.com/office/powerpoint/2010/main" val="3535560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47" name="think-cell Slide" r:id="rId5" imgW="470" imgH="469" progId="TCLayout.ActiveDocument.1">
                  <p:embed/>
                </p:oleObj>
              </mc:Choice>
              <mc:Fallback>
                <p:oleObj name="think-cell Slide" r:id="rId5" imgW="470" imgH="469"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xmlns="" id="{7AEDC383-BE6B-44E8-A9FB-2A4F3D8B9769}"/>
              </a:ext>
            </a:extLst>
          </p:cNvPr>
          <p:cNvSpPr/>
          <p:nvPr>
            <p:custDataLst>
              <p:tags r:id="rId3"/>
            </p:custDataLst>
          </p:nvPr>
        </p:nvSpPr>
        <p:spPr>
          <a:xfrm>
            <a:off x="0" y="0"/>
            <a:ext cx="158750" cy="158750"/>
          </a:xfrm>
          <a:prstGeom prst="rect">
            <a:avLst/>
          </a:prstGeom>
          <a:solidFill>
            <a:srgbClr val="007CC1"/>
          </a:solidFill>
          <a:ln>
            <a:no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gn="ctr"/>
            <a:endParaRPr lang="en-CA" sz="2133" b="1" dirty="0">
              <a:latin typeface="Arial" panose="020B0604020202020204" pitchFamily="34" charset="0"/>
              <a:ea typeface="+mj-ea"/>
              <a:cs typeface="+mj-cs"/>
              <a:sym typeface="Arial" panose="020B0604020202020204" pitchFamily="34" charset="0"/>
            </a:endParaRPr>
          </a:p>
        </p:txBody>
      </p:sp>
      <p:sp>
        <p:nvSpPr>
          <p:cNvPr id="3" name="Title 2"/>
          <p:cNvSpPr>
            <a:spLocks noGrp="1"/>
          </p:cNvSpPr>
          <p:nvPr>
            <p:ph type="title"/>
          </p:nvPr>
        </p:nvSpPr>
        <p:spPr>
          <a:xfrm>
            <a:off x="585216" y="609601"/>
            <a:ext cx="9565872" cy="420564"/>
          </a:xfrm>
        </p:spPr>
        <p:txBody>
          <a:bodyPr/>
          <a:lstStyle/>
          <a:p>
            <a:r>
              <a:rPr lang="en-CA" dirty="0"/>
              <a:t>Topic 3</a:t>
            </a:r>
          </a:p>
        </p:txBody>
      </p:sp>
      <p:sp>
        <p:nvSpPr>
          <p:cNvPr id="4" name="Content Placeholder 1">
            <a:extLst>
              <a:ext uri="{FF2B5EF4-FFF2-40B4-BE49-F238E27FC236}">
                <a16:creationId xmlns:a16="http://schemas.microsoft.com/office/drawing/2014/main" xmlns="" id="{809FC99A-79C3-4B09-A1CF-1F862A84B24C}"/>
              </a:ext>
            </a:extLst>
          </p:cNvPr>
          <p:cNvSpPr txBox="1">
            <a:spLocks/>
          </p:cNvSpPr>
          <p:nvPr/>
        </p:nvSpPr>
        <p:spPr>
          <a:xfrm>
            <a:off x="281354" y="2184743"/>
            <a:ext cx="11479460" cy="3257550"/>
          </a:xfrm>
          <a:prstGeom prst="rect">
            <a:avLst/>
          </a:prstGeom>
        </p:spPr>
        <p:txBody>
          <a:bodyPr vert="horz" lIns="91440" tIns="45720" rIns="91440" bIns="45720" rtlCol="0">
            <a:noAutofit/>
          </a:bodyPr>
          <a:lstStyle>
            <a:lvl1pPr marL="6351" indent="0" algn="l" defTabSz="609585" rtl="0" eaLnBrk="1" latinLnBrk="0" hangingPunct="1">
              <a:spcBef>
                <a:spcPts val="0"/>
              </a:spcBef>
              <a:spcAft>
                <a:spcPts val="800"/>
              </a:spcAft>
              <a:buSzPct val="65000"/>
              <a:buFont typeface="Courier New"/>
              <a:buNone/>
              <a:defRPr lang="en-US" sz="2133" kern="1200" dirty="0" smtClean="0">
                <a:solidFill>
                  <a:schemeClr val="tx1"/>
                </a:solidFill>
                <a:latin typeface="+mn-lt"/>
                <a:ea typeface="+mn-ea"/>
                <a:cs typeface="+mn-cs"/>
              </a:defRPr>
            </a:lvl1pPr>
            <a:lvl2pPr marL="457189" indent="-234945" algn="l" defTabSz="609585" rtl="0" eaLnBrk="1" latinLnBrk="0" hangingPunct="1">
              <a:spcBef>
                <a:spcPts val="0"/>
              </a:spcBef>
              <a:spcAft>
                <a:spcPts val="800"/>
              </a:spcAft>
              <a:buSzPct val="95000"/>
              <a:buFont typeface="Arial"/>
              <a:buChar char="•"/>
              <a:defRPr lang="en-US" sz="2133" kern="1200" dirty="0" smtClean="0">
                <a:solidFill>
                  <a:schemeClr val="tx1"/>
                </a:solidFill>
                <a:latin typeface="+mn-lt"/>
                <a:ea typeface="+mn-ea"/>
                <a:cs typeface="+mn-cs"/>
              </a:defRPr>
            </a:lvl2pPr>
            <a:lvl3pPr marL="838179" indent="-237061" algn="l" defTabSz="609585" rtl="0" eaLnBrk="1" latinLnBrk="0" hangingPunct="1">
              <a:spcBef>
                <a:spcPts val="0"/>
              </a:spcBef>
              <a:spcAft>
                <a:spcPts val="800"/>
              </a:spcAft>
              <a:buSzPct val="80000"/>
              <a:buFont typeface="Lucida Grande"/>
              <a:buChar char="-"/>
              <a:defRPr lang="en-US" sz="2133" kern="1200" dirty="0" smtClean="0">
                <a:solidFill>
                  <a:schemeClr val="tx1"/>
                </a:solidFill>
                <a:latin typeface="+mn-lt"/>
                <a:ea typeface="+mn-ea"/>
                <a:cs typeface="+mn-cs"/>
              </a:defRPr>
            </a:lvl3pPr>
            <a:lvl4pPr marL="1212820" indent="-230712" algn="l" defTabSz="609585" rtl="0" eaLnBrk="1" latinLnBrk="0" hangingPunct="1">
              <a:spcBef>
                <a:spcPts val="0"/>
              </a:spcBef>
              <a:spcAft>
                <a:spcPts val="800"/>
              </a:spcAft>
              <a:buSzPct val="53000"/>
              <a:buFont typeface="Lucida Grande"/>
              <a:buChar char="&gt;"/>
              <a:defRPr lang="en-US" sz="2133" kern="1200" dirty="0" smtClean="0">
                <a:solidFill>
                  <a:schemeClr val="tx1"/>
                </a:solidFill>
                <a:latin typeface="+mn-lt"/>
                <a:ea typeface="+mn-ea"/>
                <a:cs typeface="+mn-cs"/>
              </a:defRPr>
            </a:lvl4pPr>
            <a:lvl5pPr marL="1667892" indent="-230712" algn="l" defTabSz="609585" rtl="0" eaLnBrk="1" latinLnBrk="0" hangingPunct="1">
              <a:spcBef>
                <a:spcPts val="0"/>
              </a:spcBef>
              <a:spcAft>
                <a:spcPts val="800"/>
              </a:spcAft>
              <a:buSzPct val="70000"/>
              <a:buFont typeface="Arial"/>
              <a:buChar char="»"/>
              <a:defRPr lang="en-US" sz="2133" kern="1200" dirty="0" smtClean="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You’re a corporate manager for a large bank. You’ve identified an opportunity to target a specific customer group but do not have enough analytics resources to identify these customers.</a:t>
            </a:r>
          </a:p>
          <a:p>
            <a:endParaRPr lang="en-US" dirty="0"/>
          </a:p>
          <a:p>
            <a:r>
              <a:rPr lang="en-US" dirty="0"/>
              <a:t>You’re presenting your case to your manager hire additional analytics talent. (Come up with the customer group (i.e. Middle aged men who frequent burrito shops) and opportunity (Provide a cashback credit card for Mexican food)</a:t>
            </a:r>
            <a:endParaRPr lang="en-US" sz="1800" dirty="0"/>
          </a:p>
          <a:p>
            <a:pPr fontAlgn="base"/>
            <a:endParaRPr lang="en-US" sz="1800" dirty="0"/>
          </a:p>
          <a:p>
            <a:pPr marL="349251" indent="-342900" fontAlgn="base">
              <a:buFont typeface="Arial" panose="020B0604020202020204" pitchFamily="34" charset="0"/>
              <a:buChar char="•"/>
            </a:pPr>
            <a:endParaRPr lang="en-US" sz="1800" dirty="0"/>
          </a:p>
        </p:txBody>
      </p:sp>
    </p:spTree>
    <p:extLst>
      <p:ext uri="{BB962C8B-B14F-4D97-AF65-F5344CB8AC3E}">
        <p14:creationId xmlns:p14="http://schemas.microsoft.com/office/powerpoint/2010/main" val="281778461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xmlns="" id="{5D9F75D2-6064-4CAA-BC2B-AB4D9798B1C4}"/>
              </a:ext>
            </a:extLst>
          </p:cNvPr>
          <p:cNvGraphicFramePr>
            <a:graphicFrameLocks noChangeAspect="1"/>
          </p:cNvGraphicFramePr>
          <p:nvPr>
            <p:custDataLst>
              <p:tags r:id="rId2"/>
            </p:custDataLst>
            <p:extLst>
              <p:ext uri="{D42A27DB-BD31-4B8C-83A1-F6EECF244321}">
                <p14:modId xmlns:p14="http://schemas.microsoft.com/office/powerpoint/2010/main" val="17469724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82" name="think-cell Slide" r:id="rId5" imgW="470" imgH="469" progId="TCLayout.ActiveDocument.1">
                  <p:embed/>
                </p:oleObj>
              </mc:Choice>
              <mc:Fallback>
                <p:oleObj name="think-cell Slide" r:id="rId5" imgW="470" imgH="469"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xmlns="" id="{B18EEF98-D58C-4672-886B-269BEAE88993}"/>
              </a:ext>
            </a:extLst>
          </p:cNvPr>
          <p:cNvSpPr/>
          <p:nvPr>
            <p:custDataLst>
              <p:tags r:id="rId3"/>
            </p:custDataLst>
          </p:nvPr>
        </p:nvSpPr>
        <p:spPr>
          <a:xfrm>
            <a:off x="0" y="0"/>
            <a:ext cx="158750" cy="158750"/>
          </a:xfrm>
          <a:prstGeom prst="rect">
            <a:avLst/>
          </a:prstGeom>
          <a:solidFill>
            <a:srgbClr val="007CC1"/>
          </a:solidFill>
          <a:ln>
            <a:no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gn="ctr"/>
            <a:endParaRPr lang="en-CA" sz="2133" b="1" dirty="0">
              <a:latin typeface="Arial" panose="020B0604020202020204" pitchFamily="34" charset="0"/>
              <a:ea typeface="+mj-ea"/>
              <a:cs typeface="+mj-cs"/>
              <a:sym typeface="Arial" panose="020B0604020202020204" pitchFamily="34" charset="0"/>
            </a:endParaRPr>
          </a:p>
        </p:txBody>
      </p:sp>
      <p:sp>
        <p:nvSpPr>
          <p:cNvPr id="3" name="Title 2"/>
          <p:cNvSpPr>
            <a:spLocks noGrp="1"/>
          </p:cNvSpPr>
          <p:nvPr>
            <p:ph type="title"/>
          </p:nvPr>
        </p:nvSpPr>
        <p:spPr>
          <a:xfrm>
            <a:off x="585216" y="609601"/>
            <a:ext cx="9565872" cy="420564"/>
          </a:xfrm>
        </p:spPr>
        <p:txBody>
          <a:bodyPr/>
          <a:lstStyle/>
          <a:p>
            <a:r>
              <a:rPr lang="en-CA" dirty="0"/>
              <a:t>Topic 4</a:t>
            </a:r>
          </a:p>
        </p:txBody>
      </p:sp>
      <p:sp>
        <p:nvSpPr>
          <p:cNvPr id="4" name="Content Placeholder 1">
            <a:extLst>
              <a:ext uri="{FF2B5EF4-FFF2-40B4-BE49-F238E27FC236}">
                <a16:creationId xmlns:a16="http://schemas.microsoft.com/office/drawing/2014/main" xmlns="" id="{809FC99A-79C3-4B09-A1CF-1F862A84B24C}"/>
              </a:ext>
            </a:extLst>
          </p:cNvPr>
          <p:cNvSpPr txBox="1">
            <a:spLocks/>
          </p:cNvSpPr>
          <p:nvPr/>
        </p:nvSpPr>
        <p:spPr>
          <a:xfrm>
            <a:off x="281354" y="2184743"/>
            <a:ext cx="11479460" cy="3257550"/>
          </a:xfrm>
          <a:prstGeom prst="rect">
            <a:avLst/>
          </a:prstGeom>
        </p:spPr>
        <p:txBody>
          <a:bodyPr vert="horz" lIns="91440" tIns="45720" rIns="91440" bIns="45720" rtlCol="0">
            <a:noAutofit/>
          </a:bodyPr>
          <a:lstStyle>
            <a:lvl1pPr marL="6351" indent="0" algn="l" defTabSz="609585" rtl="0" eaLnBrk="1" latinLnBrk="0" hangingPunct="1">
              <a:spcBef>
                <a:spcPts val="0"/>
              </a:spcBef>
              <a:spcAft>
                <a:spcPts val="800"/>
              </a:spcAft>
              <a:buSzPct val="65000"/>
              <a:buFont typeface="Courier New"/>
              <a:buNone/>
              <a:defRPr lang="en-US" sz="2133" kern="1200" dirty="0" smtClean="0">
                <a:solidFill>
                  <a:schemeClr val="tx1"/>
                </a:solidFill>
                <a:latin typeface="+mn-lt"/>
                <a:ea typeface="+mn-ea"/>
                <a:cs typeface="+mn-cs"/>
              </a:defRPr>
            </a:lvl1pPr>
            <a:lvl2pPr marL="457189" indent="-234945" algn="l" defTabSz="609585" rtl="0" eaLnBrk="1" latinLnBrk="0" hangingPunct="1">
              <a:spcBef>
                <a:spcPts val="0"/>
              </a:spcBef>
              <a:spcAft>
                <a:spcPts val="800"/>
              </a:spcAft>
              <a:buSzPct val="95000"/>
              <a:buFont typeface="Arial"/>
              <a:buChar char="•"/>
              <a:defRPr lang="en-US" sz="2133" kern="1200" dirty="0" smtClean="0">
                <a:solidFill>
                  <a:schemeClr val="tx1"/>
                </a:solidFill>
                <a:latin typeface="+mn-lt"/>
                <a:ea typeface="+mn-ea"/>
                <a:cs typeface="+mn-cs"/>
              </a:defRPr>
            </a:lvl2pPr>
            <a:lvl3pPr marL="838179" indent="-237061" algn="l" defTabSz="609585" rtl="0" eaLnBrk="1" latinLnBrk="0" hangingPunct="1">
              <a:spcBef>
                <a:spcPts val="0"/>
              </a:spcBef>
              <a:spcAft>
                <a:spcPts val="800"/>
              </a:spcAft>
              <a:buSzPct val="80000"/>
              <a:buFont typeface="Lucida Grande"/>
              <a:buChar char="-"/>
              <a:defRPr lang="en-US" sz="2133" kern="1200" dirty="0" smtClean="0">
                <a:solidFill>
                  <a:schemeClr val="tx1"/>
                </a:solidFill>
                <a:latin typeface="+mn-lt"/>
                <a:ea typeface="+mn-ea"/>
                <a:cs typeface="+mn-cs"/>
              </a:defRPr>
            </a:lvl3pPr>
            <a:lvl4pPr marL="1212820" indent="-230712" algn="l" defTabSz="609585" rtl="0" eaLnBrk="1" latinLnBrk="0" hangingPunct="1">
              <a:spcBef>
                <a:spcPts val="0"/>
              </a:spcBef>
              <a:spcAft>
                <a:spcPts val="800"/>
              </a:spcAft>
              <a:buSzPct val="53000"/>
              <a:buFont typeface="Lucida Grande"/>
              <a:buChar char="&gt;"/>
              <a:defRPr lang="en-US" sz="2133" kern="1200" dirty="0" smtClean="0">
                <a:solidFill>
                  <a:schemeClr val="tx1"/>
                </a:solidFill>
                <a:latin typeface="+mn-lt"/>
                <a:ea typeface="+mn-ea"/>
                <a:cs typeface="+mn-cs"/>
              </a:defRPr>
            </a:lvl4pPr>
            <a:lvl5pPr marL="1667892" indent="-230712" algn="l" defTabSz="609585" rtl="0" eaLnBrk="1" latinLnBrk="0" hangingPunct="1">
              <a:spcBef>
                <a:spcPts val="0"/>
              </a:spcBef>
              <a:spcAft>
                <a:spcPts val="800"/>
              </a:spcAft>
              <a:buSzPct val="70000"/>
              <a:buFont typeface="Arial"/>
              <a:buChar char="»"/>
              <a:defRPr lang="en-US" sz="2133" kern="1200" dirty="0" smtClean="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You work for a large retailer. You have a loyalty program that collects data on customers today, and have surfaced really interesting insights on product relationships. However you do not have an email service provider and thus cannot send targeted communications to your customers.</a:t>
            </a:r>
          </a:p>
          <a:p>
            <a:endParaRPr lang="en-US" dirty="0"/>
          </a:p>
          <a:p>
            <a:r>
              <a:rPr lang="en-US" dirty="0"/>
              <a:t>You’re presenting to the board for funding of an email service provider. (Come up with a segment (i.e. middle-aged fathers) and a product correlation (i.e. diapers and beer)</a:t>
            </a:r>
            <a:endParaRPr lang="en-US" sz="1800" dirty="0"/>
          </a:p>
          <a:p>
            <a:pPr fontAlgn="base"/>
            <a:endParaRPr lang="en-US" sz="1800" dirty="0"/>
          </a:p>
          <a:p>
            <a:pPr marL="349251" indent="-342900" fontAlgn="base">
              <a:buFont typeface="Arial" panose="020B0604020202020204" pitchFamily="34" charset="0"/>
              <a:buChar char="•"/>
            </a:pPr>
            <a:endParaRPr lang="en-US" sz="1800" dirty="0"/>
          </a:p>
        </p:txBody>
      </p:sp>
    </p:spTree>
    <p:extLst>
      <p:ext uri="{BB962C8B-B14F-4D97-AF65-F5344CB8AC3E}">
        <p14:creationId xmlns:p14="http://schemas.microsoft.com/office/powerpoint/2010/main" val="347393846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xmlns="" id="{033179AF-2550-4DA1-B200-453E35EF83A1}"/>
              </a:ext>
            </a:extLst>
          </p:cNvPr>
          <p:cNvGraphicFramePr>
            <a:graphicFrameLocks noChangeAspect="1"/>
          </p:cNvGraphicFramePr>
          <p:nvPr>
            <p:custDataLst>
              <p:tags r:id="rId2"/>
            </p:custDataLst>
            <p:extLst>
              <p:ext uri="{D42A27DB-BD31-4B8C-83A1-F6EECF244321}">
                <p14:modId xmlns:p14="http://schemas.microsoft.com/office/powerpoint/2010/main" val="324848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05" name="think-cell Slide" r:id="rId5" imgW="470" imgH="469" progId="TCLayout.ActiveDocument.1">
                  <p:embed/>
                </p:oleObj>
              </mc:Choice>
              <mc:Fallback>
                <p:oleObj name="think-cell Slide" r:id="rId5" imgW="470" imgH="469"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xmlns="" id="{8D5C4ED6-A08F-47F7-A700-591AAFE5020C}"/>
              </a:ext>
            </a:extLst>
          </p:cNvPr>
          <p:cNvSpPr/>
          <p:nvPr>
            <p:custDataLst>
              <p:tags r:id="rId3"/>
            </p:custDataLst>
          </p:nvPr>
        </p:nvSpPr>
        <p:spPr>
          <a:xfrm>
            <a:off x="0" y="0"/>
            <a:ext cx="158750" cy="158750"/>
          </a:xfrm>
          <a:prstGeom prst="rect">
            <a:avLst/>
          </a:prstGeom>
          <a:solidFill>
            <a:srgbClr val="007CC1"/>
          </a:solidFill>
          <a:ln>
            <a:no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gn="ctr"/>
            <a:endParaRPr lang="en-CA" sz="2133" b="1" dirty="0">
              <a:latin typeface="Arial" panose="020B0604020202020204" pitchFamily="34" charset="0"/>
              <a:ea typeface="+mj-ea"/>
              <a:cs typeface="+mj-cs"/>
              <a:sym typeface="Arial" panose="020B0604020202020204" pitchFamily="34" charset="0"/>
            </a:endParaRPr>
          </a:p>
        </p:txBody>
      </p:sp>
      <p:sp>
        <p:nvSpPr>
          <p:cNvPr id="3" name="Title 2"/>
          <p:cNvSpPr>
            <a:spLocks noGrp="1"/>
          </p:cNvSpPr>
          <p:nvPr>
            <p:ph type="title"/>
          </p:nvPr>
        </p:nvSpPr>
        <p:spPr>
          <a:xfrm>
            <a:off x="585216" y="609601"/>
            <a:ext cx="9565872" cy="420564"/>
          </a:xfrm>
        </p:spPr>
        <p:txBody>
          <a:bodyPr/>
          <a:lstStyle/>
          <a:p>
            <a:r>
              <a:rPr lang="en-CA" dirty="0"/>
              <a:t>Topic 5</a:t>
            </a:r>
          </a:p>
        </p:txBody>
      </p:sp>
      <p:sp>
        <p:nvSpPr>
          <p:cNvPr id="4" name="Content Placeholder 1">
            <a:extLst>
              <a:ext uri="{FF2B5EF4-FFF2-40B4-BE49-F238E27FC236}">
                <a16:creationId xmlns:a16="http://schemas.microsoft.com/office/drawing/2014/main" xmlns="" id="{809FC99A-79C3-4B09-A1CF-1F862A84B24C}"/>
              </a:ext>
            </a:extLst>
          </p:cNvPr>
          <p:cNvSpPr txBox="1">
            <a:spLocks/>
          </p:cNvSpPr>
          <p:nvPr/>
        </p:nvSpPr>
        <p:spPr>
          <a:xfrm>
            <a:off x="281354" y="2184743"/>
            <a:ext cx="11479460" cy="3257550"/>
          </a:xfrm>
          <a:prstGeom prst="rect">
            <a:avLst/>
          </a:prstGeom>
        </p:spPr>
        <p:txBody>
          <a:bodyPr vert="horz" lIns="91440" tIns="45720" rIns="91440" bIns="45720" rtlCol="0">
            <a:noAutofit/>
          </a:bodyPr>
          <a:lstStyle>
            <a:lvl1pPr marL="6351" indent="0" algn="l" defTabSz="609585" rtl="0" eaLnBrk="1" latinLnBrk="0" hangingPunct="1">
              <a:spcBef>
                <a:spcPts val="0"/>
              </a:spcBef>
              <a:spcAft>
                <a:spcPts val="800"/>
              </a:spcAft>
              <a:buSzPct val="65000"/>
              <a:buFont typeface="Courier New"/>
              <a:buNone/>
              <a:defRPr lang="en-US" sz="2133" kern="1200" dirty="0" smtClean="0">
                <a:solidFill>
                  <a:schemeClr val="tx1"/>
                </a:solidFill>
                <a:latin typeface="+mn-lt"/>
                <a:ea typeface="+mn-ea"/>
                <a:cs typeface="+mn-cs"/>
              </a:defRPr>
            </a:lvl1pPr>
            <a:lvl2pPr marL="457189" indent="-234945" algn="l" defTabSz="609585" rtl="0" eaLnBrk="1" latinLnBrk="0" hangingPunct="1">
              <a:spcBef>
                <a:spcPts val="0"/>
              </a:spcBef>
              <a:spcAft>
                <a:spcPts val="800"/>
              </a:spcAft>
              <a:buSzPct val="95000"/>
              <a:buFont typeface="Arial"/>
              <a:buChar char="•"/>
              <a:defRPr lang="en-US" sz="2133" kern="1200" dirty="0" smtClean="0">
                <a:solidFill>
                  <a:schemeClr val="tx1"/>
                </a:solidFill>
                <a:latin typeface="+mn-lt"/>
                <a:ea typeface="+mn-ea"/>
                <a:cs typeface="+mn-cs"/>
              </a:defRPr>
            </a:lvl2pPr>
            <a:lvl3pPr marL="838179" indent="-237061" algn="l" defTabSz="609585" rtl="0" eaLnBrk="1" latinLnBrk="0" hangingPunct="1">
              <a:spcBef>
                <a:spcPts val="0"/>
              </a:spcBef>
              <a:spcAft>
                <a:spcPts val="800"/>
              </a:spcAft>
              <a:buSzPct val="80000"/>
              <a:buFont typeface="Lucida Grande"/>
              <a:buChar char="-"/>
              <a:defRPr lang="en-US" sz="2133" kern="1200" dirty="0" smtClean="0">
                <a:solidFill>
                  <a:schemeClr val="tx1"/>
                </a:solidFill>
                <a:latin typeface="+mn-lt"/>
                <a:ea typeface="+mn-ea"/>
                <a:cs typeface="+mn-cs"/>
              </a:defRPr>
            </a:lvl3pPr>
            <a:lvl4pPr marL="1212820" indent="-230712" algn="l" defTabSz="609585" rtl="0" eaLnBrk="1" latinLnBrk="0" hangingPunct="1">
              <a:spcBef>
                <a:spcPts val="0"/>
              </a:spcBef>
              <a:spcAft>
                <a:spcPts val="800"/>
              </a:spcAft>
              <a:buSzPct val="53000"/>
              <a:buFont typeface="Lucida Grande"/>
              <a:buChar char="&gt;"/>
              <a:defRPr lang="en-US" sz="2133" kern="1200" dirty="0" smtClean="0">
                <a:solidFill>
                  <a:schemeClr val="tx1"/>
                </a:solidFill>
                <a:latin typeface="+mn-lt"/>
                <a:ea typeface="+mn-ea"/>
                <a:cs typeface="+mn-cs"/>
              </a:defRPr>
            </a:lvl4pPr>
            <a:lvl5pPr marL="1667892" indent="-230712" algn="l" defTabSz="609585" rtl="0" eaLnBrk="1" latinLnBrk="0" hangingPunct="1">
              <a:spcBef>
                <a:spcPts val="0"/>
              </a:spcBef>
              <a:spcAft>
                <a:spcPts val="800"/>
              </a:spcAft>
              <a:buSzPct val="70000"/>
              <a:buFont typeface="Arial"/>
              <a:buChar char="»"/>
              <a:defRPr lang="en-US" sz="2133" kern="1200" dirty="0" smtClean="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You work for a university. You’ve built a model that can predict which students will struggle in a specific masters program. You’d like to use the model to score students and then provide pre-emptive help and support.</a:t>
            </a:r>
          </a:p>
          <a:p>
            <a:endParaRPr lang="en-US" dirty="0"/>
          </a:p>
          <a:p>
            <a:r>
              <a:rPr lang="en-US" dirty="0"/>
              <a:t>You’re presenting your case to the provost. (Come up with a student segment (i.e. male, vegan math students who live at home) and indicator variable relationship (i.e. the more Rockstar energy drink they drink, the less likely they are to fail)</a:t>
            </a:r>
            <a:endParaRPr lang="en-US" sz="1800" dirty="0"/>
          </a:p>
          <a:p>
            <a:pPr fontAlgn="base"/>
            <a:endParaRPr lang="en-US" sz="1800" dirty="0"/>
          </a:p>
          <a:p>
            <a:pPr marL="349251" indent="-342900" fontAlgn="base">
              <a:buFont typeface="Arial" panose="020B0604020202020204" pitchFamily="34" charset="0"/>
              <a:buChar char="•"/>
            </a:pPr>
            <a:endParaRPr lang="en-US" sz="1800" dirty="0"/>
          </a:p>
        </p:txBody>
      </p:sp>
    </p:spTree>
    <p:extLst>
      <p:ext uri="{BB962C8B-B14F-4D97-AF65-F5344CB8AC3E}">
        <p14:creationId xmlns:p14="http://schemas.microsoft.com/office/powerpoint/2010/main" val="385325514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xmlns="" id="{659FBC71-C249-4E30-BAE3-7538B6AAE633}"/>
              </a:ext>
            </a:extLst>
          </p:cNvPr>
          <p:cNvGraphicFramePr>
            <a:graphicFrameLocks noChangeAspect="1"/>
          </p:cNvGraphicFramePr>
          <p:nvPr>
            <p:custDataLst>
              <p:tags r:id="rId2"/>
            </p:custDataLst>
            <p:extLst>
              <p:ext uri="{D42A27DB-BD31-4B8C-83A1-F6EECF244321}">
                <p14:modId xmlns:p14="http://schemas.microsoft.com/office/powerpoint/2010/main" val="520490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39" name="think-cell Slide" r:id="rId5" imgW="470" imgH="469" progId="TCLayout.ActiveDocument.1">
                  <p:embed/>
                </p:oleObj>
              </mc:Choice>
              <mc:Fallback>
                <p:oleObj name="think-cell Slide" r:id="rId5" imgW="470" imgH="469"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xmlns="" id="{49791535-7B2D-4F4D-921A-33F74675A4B5}"/>
              </a:ext>
            </a:extLst>
          </p:cNvPr>
          <p:cNvSpPr/>
          <p:nvPr>
            <p:custDataLst>
              <p:tags r:id="rId3"/>
            </p:custDataLst>
          </p:nvPr>
        </p:nvSpPr>
        <p:spPr>
          <a:xfrm>
            <a:off x="0" y="0"/>
            <a:ext cx="158750" cy="158750"/>
          </a:xfrm>
          <a:prstGeom prst="rect">
            <a:avLst/>
          </a:prstGeom>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gn="ctr"/>
            <a:endParaRPr lang="en-US" sz="3200" dirty="0">
              <a:latin typeface="Arial Narrow" panose="020B0606020202030204" pitchFamily="34" charset="0"/>
              <a:ea typeface="+mj-ea"/>
              <a:cs typeface="+mj-cs"/>
              <a:sym typeface="Arial Narrow" panose="020B0606020202030204" pitchFamily="34" charset="0"/>
            </a:endParaRPr>
          </a:p>
        </p:txBody>
      </p:sp>
      <p:sp>
        <p:nvSpPr>
          <p:cNvPr id="2" name="Title 1">
            <a:extLst>
              <a:ext uri="{FF2B5EF4-FFF2-40B4-BE49-F238E27FC236}">
                <a16:creationId xmlns:a16="http://schemas.microsoft.com/office/drawing/2014/main" xmlns="" id="{FD8222B8-F1A5-4E21-B6B5-156BFFC5EFCF}"/>
              </a:ext>
            </a:extLst>
          </p:cNvPr>
          <p:cNvSpPr>
            <a:spLocks noGrp="1"/>
          </p:cNvSpPr>
          <p:nvPr>
            <p:ph type="ctrTitle"/>
          </p:nvPr>
        </p:nvSpPr>
        <p:spPr/>
        <p:txBody>
          <a:bodyPr/>
          <a:lstStyle/>
          <a:p>
            <a:r>
              <a:rPr lang="en-US" dirty="0"/>
              <a:t>Why is Learning How to Create an Analytics Business Case Presentation Important?</a:t>
            </a:r>
          </a:p>
        </p:txBody>
      </p:sp>
    </p:spTree>
    <p:extLst>
      <p:ext uri="{BB962C8B-B14F-4D97-AF65-F5344CB8AC3E}">
        <p14:creationId xmlns:p14="http://schemas.microsoft.com/office/powerpoint/2010/main" val="32108123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xmlns="" id="{033179AF-2550-4DA1-B200-453E35EF83A1}"/>
              </a:ext>
            </a:extLst>
          </p:cNvPr>
          <p:cNvGraphicFramePr>
            <a:graphicFrameLocks noChangeAspect="1"/>
          </p:cNvGraphicFramePr>
          <p:nvPr>
            <p:custDataLst>
              <p:tags r:id="rId2"/>
            </p:custDataLst>
            <p:extLst>
              <p:ext uri="{D42A27DB-BD31-4B8C-83A1-F6EECF244321}">
                <p14:modId xmlns:p14="http://schemas.microsoft.com/office/powerpoint/2010/main" val="28556498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457" name="think-cell Slide" r:id="rId5" imgW="470" imgH="469" progId="TCLayout.ActiveDocument.1">
                  <p:embed/>
                </p:oleObj>
              </mc:Choice>
              <mc:Fallback>
                <p:oleObj name="think-cell Slide" r:id="rId5" imgW="470" imgH="469" progId="TCLayout.ActiveDocument.1">
                  <p:embed/>
                  <p:pic>
                    <p:nvPicPr>
                      <p:cNvPr id="5" name="Object 4" hidden="1">
                        <a:extLst>
                          <a:ext uri="{FF2B5EF4-FFF2-40B4-BE49-F238E27FC236}">
                            <a16:creationId xmlns:a16="http://schemas.microsoft.com/office/drawing/2014/main" xmlns="" id="{033179AF-2550-4DA1-B200-453E35EF83A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xmlns="" id="{8D5C4ED6-A08F-47F7-A700-591AAFE5020C}"/>
              </a:ext>
            </a:extLst>
          </p:cNvPr>
          <p:cNvSpPr/>
          <p:nvPr>
            <p:custDataLst>
              <p:tags r:id="rId3"/>
            </p:custDataLst>
          </p:nvPr>
        </p:nvSpPr>
        <p:spPr>
          <a:xfrm>
            <a:off x="0" y="0"/>
            <a:ext cx="158750" cy="158750"/>
          </a:xfrm>
          <a:prstGeom prst="rect">
            <a:avLst/>
          </a:prstGeom>
          <a:solidFill>
            <a:srgbClr val="007CC1"/>
          </a:solidFill>
          <a:ln>
            <a:no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gn="ctr"/>
            <a:endParaRPr lang="en-CA" sz="2133" b="1" dirty="0">
              <a:latin typeface="Arial" panose="020B0604020202020204" pitchFamily="34" charset="0"/>
              <a:ea typeface="+mj-ea"/>
              <a:cs typeface="+mj-cs"/>
              <a:sym typeface="Arial" panose="020B0604020202020204" pitchFamily="34" charset="0"/>
            </a:endParaRPr>
          </a:p>
        </p:txBody>
      </p:sp>
      <p:sp>
        <p:nvSpPr>
          <p:cNvPr id="3" name="Title 2"/>
          <p:cNvSpPr>
            <a:spLocks noGrp="1"/>
          </p:cNvSpPr>
          <p:nvPr>
            <p:ph type="title"/>
          </p:nvPr>
        </p:nvSpPr>
        <p:spPr>
          <a:xfrm>
            <a:off x="585216" y="609601"/>
            <a:ext cx="9565872" cy="420564"/>
          </a:xfrm>
        </p:spPr>
        <p:txBody>
          <a:bodyPr/>
          <a:lstStyle/>
          <a:p>
            <a:r>
              <a:rPr lang="en-CA" dirty="0"/>
              <a:t>Topic 6</a:t>
            </a:r>
          </a:p>
        </p:txBody>
      </p:sp>
      <p:sp>
        <p:nvSpPr>
          <p:cNvPr id="4" name="Content Placeholder 1">
            <a:extLst>
              <a:ext uri="{FF2B5EF4-FFF2-40B4-BE49-F238E27FC236}">
                <a16:creationId xmlns:a16="http://schemas.microsoft.com/office/drawing/2014/main" xmlns="" id="{809FC99A-79C3-4B09-A1CF-1F862A84B24C}"/>
              </a:ext>
            </a:extLst>
          </p:cNvPr>
          <p:cNvSpPr txBox="1">
            <a:spLocks/>
          </p:cNvSpPr>
          <p:nvPr/>
        </p:nvSpPr>
        <p:spPr>
          <a:xfrm>
            <a:off x="281354" y="2184743"/>
            <a:ext cx="11479460" cy="3257550"/>
          </a:xfrm>
          <a:prstGeom prst="rect">
            <a:avLst/>
          </a:prstGeom>
        </p:spPr>
        <p:txBody>
          <a:bodyPr vert="horz" lIns="91440" tIns="45720" rIns="91440" bIns="45720" rtlCol="0">
            <a:noAutofit/>
          </a:bodyPr>
          <a:lstStyle>
            <a:lvl1pPr marL="6351" indent="0" algn="l" defTabSz="609585" rtl="0" eaLnBrk="1" latinLnBrk="0" hangingPunct="1">
              <a:spcBef>
                <a:spcPts val="0"/>
              </a:spcBef>
              <a:spcAft>
                <a:spcPts val="800"/>
              </a:spcAft>
              <a:buSzPct val="65000"/>
              <a:buFont typeface="Courier New"/>
              <a:buNone/>
              <a:defRPr lang="en-US" sz="2133" kern="1200" dirty="0" smtClean="0">
                <a:solidFill>
                  <a:schemeClr val="tx1"/>
                </a:solidFill>
                <a:latin typeface="+mn-lt"/>
                <a:ea typeface="+mn-ea"/>
                <a:cs typeface="+mn-cs"/>
              </a:defRPr>
            </a:lvl1pPr>
            <a:lvl2pPr marL="457189" indent="-234945" algn="l" defTabSz="609585" rtl="0" eaLnBrk="1" latinLnBrk="0" hangingPunct="1">
              <a:spcBef>
                <a:spcPts val="0"/>
              </a:spcBef>
              <a:spcAft>
                <a:spcPts val="800"/>
              </a:spcAft>
              <a:buSzPct val="95000"/>
              <a:buFont typeface="Arial"/>
              <a:buChar char="•"/>
              <a:defRPr lang="en-US" sz="2133" kern="1200" dirty="0" smtClean="0">
                <a:solidFill>
                  <a:schemeClr val="tx1"/>
                </a:solidFill>
                <a:latin typeface="+mn-lt"/>
                <a:ea typeface="+mn-ea"/>
                <a:cs typeface="+mn-cs"/>
              </a:defRPr>
            </a:lvl2pPr>
            <a:lvl3pPr marL="838179" indent="-237061" algn="l" defTabSz="609585" rtl="0" eaLnBrk="1" latinLnBrk="0" hangingPunct="1">
              <a:spcBef>
                <a:spcPts val="0"/>
              </a:spcBef>
              <a:spcAft>
                <a:spcPts val="800"/>
              </a:spcAft>
              <a:buSzPct val="80000"/>
              <a:buFont typeface="Lucida Grande"/>
              <a:buChar char="-"/>
              <a:defRPr lang="en-US" sz="2133" kern="1200" dirty="0" smtClean="0">
                <a:solidFill>
                  <a:schemeClr val="tx1"/>
                </a:solidFill>
                <a:latin typeface="+mn-lt"/>
                <a:ea typeface="+mn-ea"/>
                <a:cs typeface="+mn-cs"/>
              </a:defRPr>
            </a:lvl3pPr>
            <a:lvl4pPr marL="1212820" indent="-230712" algn="l" defTabSz="609585" rtl="0" eaLnBrk="1" latinLnBrk="0" hangingPunct="1">
              <a:spcBef>
                <a:spcPts val="0"/>
              </a:spcBef>
              <a:spcAft>
                <a:spcPts val="800"/>
              </a:spcAft>
              <a:buSzPct val="53000"/>
              <a:buFont typeface="Lucida Grande"/>
              <a:buChar char="&gt;"/>
              <a:defRPr lang="en-US" sz="2133" kern="1200" dirty="0" smtClean="0">
                <a:solidFill>
                  <a:schemeClr val="tx1"/>
                </a:solidFill>
                <a:latin typeface="+mn-lt"/>
                <a:ea typeface="+mn-ea"/>
                <a:cs typeface="+mn-cs"/>
              </a:defRPr>
            </a:lvl4pPr>
            <a:lvl5pPr marL="1667892" indent="-230712" algn="l" defTabSz="609585" rtl="0" eaLnBrk="1" latinLnBrk="0" hangingPunct="1">
              <a:spcBef>
                <a:spcPts val="0"/>
              </a:spcBef>
              <a:spcAft>
                <a:spcPts val="800"/>
              </a:spcAft>
              <a:buSzPct val="70000"/>
              <a:buFont typeface="Arial"/>
              <a:buChar char="»"/>
              <a:defRPr lang="en-US" sz="2133" kern="1200" dirty="0" smtClean="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You work for a fitness studio with a cult following. Your business has been doing so well that you’ve been tasked with finding the location of the next studio. You’ve built an optimization model to determine the right location based on a many different variables.</a:t>
            </a:r>
          </a:p>
          <a:p>
            <a:endParaRPr lang="en-US" dirty="0"/>
          </a:p>
          <a:p>
            <a:r>
              <a:rPr lang="en-US" dirty="0"/>
              <a:t>You’re presenting your recommendation for the new location to the fitness studio founder. (Come up with the location (Caledon) reason (Our workout simulates horseback riding and many people in the area already horseback ride)</a:t>
            </a:r>
            <a:endParaRPr lang="en-US" sz="1800" dirty="0"/>
          </a:p>
          <a:p>
            <a:pPr fontAlgn="base"/>
            <a:endParaRPr lang="en-US" sz="1800" dirty="0"/>
          </a:p>
          <a:p>
            <a:pPr marL="349251" indent="-342900" fontAlgn="base">
              <a:buFont typeface="Arial" panose="020B0604020202020204" pitchFamily="34" charset="0"/>
              <a:buChar char="•"/>
            </a:pPr>
            <a:endParaRPr lang="en-US" sz="1800" dirty="0"/>
          </a:p>
        </p:txBody>
      </p:sp>
    </p:spTree>
    <p:extLst>
      <p:ext uri="{BB962C8B-B14F-4D97-AF65-F5344CB8AC3E}">
        <p14:creationId xmlns:p14="http://schemas.microsoft.com/office/powerpoint/2010/main" val="32772949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781714-D407-4683-8BDB-B5461710F19C}"/>
              </a:ext>
            </a:extLst>
          </p:cNvPr>
          <p:cNvSpPr>
            <a:spLocks noGrp="1"/>
          </p:cNvSpPr>
          <p:nvPr>
            <p:ph type="ctrTitle"/>
          </p:nvPr>
        </p:nvSpPr>
        <p:spPr>
          <a:xfrm>
            <a:off x="573007" y="2145793"/>
            <a:ext cx="11159209" cy="820737"/>
          </a:xfrm>
        </p:spPr>
        <p:txBody>
          <a:bodyPr/>
          <a:lstStyle/>
          <a:p>
            <a:r>
              <a:rPr lang="en-US" sz="4800" dirty="0"/>
              <a:t>Summary</a:t>
            </a:r>
            <a:endParaRPr lang="en-US" dirty="0"/>
          </a:p>
        </p:txBody>
      </p:sp>
    </p:spTree>
    <p:extLst>
      <p:ext uri="{BB962C8B-B14F-4D97-AF65-F5344CB8AC3E}">
        <p14:creationId xmlns:p14="http://schemas.microsoft.com/office/powerpoint/2010/main" val="261722325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153252E4-2F73-4E1B-8A6B-7B896FB314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4621" y="729884"/>
            <a:ext cx="3602758" cy="5398231"/>
          </a:xfrm>
          <a:prstGeom prst="rect">
            <a:avLst/>
          </a:prstGeom>
        </p:spPr>
      </p:pic>
    </p:spTree>
    <p:extLst>
      <p:ext uri="{BB962C8B-B14F-4D97-AF65-F5344CB8AC3E}">
        <p14:creationId xmlns:p14="http://schemas.microsoft.com/office/powerpoint/2010/main" val="333371205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7D10C1A8-E389-4B47-9B0E-633A5A8BED6B}"/>
              </a:ext>
            </a:extLst>
          </p:cNvPr>
          <p:cNvSpPr>
            <a:spLocks noGrp="1"/>
          </p:cNvSpPr>
          <p:nvPr>
            <p:ph type="title"/>
          </p:nvPr>
        </p:nvSpPr>
        <p:spPr>
          <a:xfrm>
            <a:off x="585216" y="609601"/>
            <a:ext cx="9565872" cy="461665"/>
          </a:xfrm>
        </p:spPr>
        <p:txBody>
          <a:bodyPr/>
          <a:lstStyle/>
          <a:p>
            <a:r>
              <a:rPr lang="en-US" sz="2400" dirty="0"/>
              <a:t>1. Analytics Solutions Are New</a:t>
            </a:r>
            <a:endParaRPr lang="en-US" dirty="0"/>
          </a:p>
        </p:txBody>
      </p:sp>
      <p:pic>
        <p:nvPicPr>
          <p:cNvPr id="7" name="Picture 6" descr="A picture containing person, dog, front, man&#10;&#10;Description automatically generated">
            <a:extLst>
              <a:ext uri="{FF2B5EF4-FFF2-40B4-BE49-F238E27FC236}">
                <a16:creationId xmlns:a16="http://schemas.microsoft.com/office/drawing/2014/main" xmlns="" id="{DB78C906-E4D1-49BE-A019-A466EF3DF1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770" y="2615743"/>
            <a:ext cx="4540820" cy="3632656"/>
          </a:xfrm>
          <a:prstGeom prst="rect">
            <a:avLst/>
          </a:prstGeom>
        </p:spPr>
      </p:pic>
    </p:spTree>
    <p:extLst>
      <p:ext uri="{BB962C8B-B14F-4D97-AF65-F5344CB8AC3E}">
        <p14:creationId xmlns:p14="http://schemas.microsoft.com/office/powerpoint/2010/main" val="375903803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7D10C1A8-E389-4B47-9B0E-633A5A8BED6B}"/>
              </a:ext>
            </a:extLst>
          </p:cNvPr>
          <p:cNvSpPr>
            <a:spLocks noGrp="1"/>
          </p:cNvSpPr>
          <p:nvPr>
            <p:ph type="title"/>
          </p:nvPr>
        </p:nvSpPr>
        <p:spPr>
          <a:xfrm>
            <a:off x="585216" y="609601"/>
            <a:ext cx="9565872" cy="830997"/>
          </a:xfrm>
        </p:spPr>
        <p:txBody>
          <a:bodyPr/>
          <a:lstStyle/>
          <a:p>
            <a:r>
              <a:rPr lang="en-US" sz="2400" dirty="0"/>
              <a:t>Logical Structure to Identify Touch Points, Dependencies and Implementation Risk</a:t>
            </a:r>
            <a:endParaRPr lang="en-US" dirty="0"/>
          </a:p>
        </p:txBody>
      </p:sp>
      <p:pic>
        <p:nvPicPr>
          <p:cNvPr id="4" name="Picture 3" descr="A picture containing person, photo, holding, woman&#10;&#10;Description automatically generated">
            <a:extLst>
              <a:ext uri="{FF2B5EF4-FFF2-40B4-BE49-F238E27FC236}">
                <a16:creationId xmlns:a16="http://schemas.microsoft.com/office/drawing/2014/main" xmlns="" id="{FFF81ED1-A04E-4270-8D88-717AF3334F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5633" y="2840605"/>
            <a:ext cx="3482730" cy="2645795"/>
          </a:xfrm>
          <a:prstGeom prst="rect">
            <a:avLst/>
          </a:prstGeom>
        </p:spPr>
      </p:pic>
    </p:spTree>
    <p:extLst>
      <p:ext uri="{BB962C8B-B14F-4D97-AF65-F5344CB8AC3E}">
        <p14:creationId xmlns:p14="http://schemas.microsoft.com/office/powerpoint/2010/main" val="363517191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40C1DFC4-6ACC-418A-A7C4-2AA7C9C47D74}"/>
              </a:ext>
            </a:extLst>
          </p:cNvPr>
          <p:cNvSpPr>
            <a:spLocks noGrp="1"/>
          </p:cNvSpPr>
          <p:nvPr>
            <p:ph type="title"/>
          </p:nvPr>
        </p:nvSpPr>
        <p:spPr>
          <a:xfrm>
            <a:off x="585216" y="609601"/>
            <a:ext cx="9565872" cy="461665"/>
          </a:xfrm>
        </p:spPr>
        <p:txBody>
          <a:bodyPr/>
          <a:lstStyle/>
          <a:p>
            <a:r>
              <a:rPr lang="en-US" sz="2400" dirty="0"/>
              <a:t>2. Analytics is Huge</a:t>
            </a:r>
          </a:p>
        </p:txBody>
      </p:sp>
      <p:pic>
        <p:nvPicPr>
          <p:cNvPr id="5" name="Picture 4" descr="A person wearing a suit and tie&#10;&#10;Description automatically generated">
            <a:extLst>
              <a:ext uri="{FF2B5EF4-FFF2-40B4-BE49-F238E27FC236}">
                <a16:creationId xmlns:a16="http://schemas.microsoft.com/office/drawing/2014/main" xmlns="" id="{41C5C338-6F90-4304-B151-A7100783AF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500" y="2693035"/>
            <a:ext cx="5715000" cy="3219450"/>
          </a:xfrm>
          <a:prstGeom prst="rect">
            <a:avLst/>
          </a:prstGeom>
        </p:spPr>
      </p:pic>
    </p:spTree>
    <p:extLst>
      <p:ext uri="{BB962C8B-B14F-4D97-AF65-F5344CB8AC3E}">
        <p14:creationId xmlns:p14="http://schemas.microsoft.com/office/powerpoint/2010/main" val="100980489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40C1DFC4-6ACC-418A-A7C4-2AA7C9C47D74}"/>
              </a:ext>
            </a:extLst>
          </p:cNvPr>
          <p:cNvSpPr>
            <a:spLocks noGrp="1"/>
          </p:cNvSpPr>
          <p:nvPr>
            <p:ph type="title"/>
          </p:nvPr>
        </p:nvSpPr>
        <p:spPr>
          <a:xfrm>
            <a:off x="585216" y="609601"/>
            <a:ext cx="9565872" cy="461665"/>
          </a:xfrm>
        </p:spPr>
        <p:txBody>
          <a:bodyPr/>
          <a:lstStyle/>
          <a:p>
            <a:r>
              <a:rPr lang="en-US" sz="2400" dirty="0"/>
              <a:t>Logical Structure that Provides Focus on the Core Solution</a:t>
            </a:r>
          </a:p>
        </p:txBody>
      </p:sp>
      <p:pic>
        <p:nvPicPr>
          <p:cNvPr id="4" name="Picture 3" descr="A person wearing a suit and tie&#10;&#10;Description automatically generated">
            <a:extLst>
              <a:ext uri="{FF2B5EF4-FFF2-40B4-BE49-F238E27FC236}">
                <a16:creationId xmlns:a16="http://schemas.microsoft.com/office/drawing/2014/main" xmlns="" id="{E586C130-DB00-406E-881A-90EE5CA9F604}"/>
              </a:ext>
            </a:extLst>
          </p:cNvPr>
          <p:cNvPicPr>
            <a:picLocks noChangeAspect="1"/>
          </p:cNvPicPr>
          <p:nvPr/>
        </p:nvPicPr>
        <p:blipFill rotWithShape="1">
          <a:blip r:embed="rId2">
            <a:extLst>
              <a:ext uri="{28A0092B-C50C-407E-A947-70E740481C1C}">
                <a14:useLocalDpi xmlns:a14="http://schemas.microsoft.com/office/drawing/2010/main" val="0"/>
              </a:ext>
            </a:extLst>
          </a:blip>
          <a:srcRect l="496" b="45482"/>
          <a:stretch/>
        </p:blipFill>
        <p:spPr>
          <a:xfrm>
            <a:off x="4237616" y="2509519"/>
            <a:ext cx="3716767" cy="3738880"/>
          </a:xfrm>
          <a:prstGeom prst="rect">
            <a:avLst/>
          </a:prstGeom>
        </p:spPr>
      </p:pic>
    </p:spTree>
    <p:extLst>
      <p:ext uri="{BB962C8B-B14F-4D97-AF65-F5344CB8AC3E}">
        <p14:creationId xmlns:p14="http://schemas.microsoft.com/office/powerpoint/2010/main" val="119257922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40C1DFC4-6ACC-418A-A7C4-2AA7C9C47D74}"/>
              </a:ext>
            </a:extLst>
          </p:cNvPr>
          <p:cNvSpPr>
            <a:spLocks noGrp="1"/>
          </p:cNvSpPr>
          <p:nvPr>
            <p:ph type="title"/>
          </p:nvPr>
        </p:nvSpPr>
        <p:spPr>
          <a:xfrm>
            <a:off x="585216" y="609601"/>
            <a:ext cx="9565872" cy="461665"/>
          </a:xfrm>
        </p:spPr>
        <p:txBody>
          <a:bodyPr/>
          <a:lstStyle/>
          <a:p>
            <a:r>
              <a:rPr lang="en-US" sz="2400" dirty="0"/>
              <a:t>3. Analytics Solutions Are Complex and Unintuitive</a:t>
            </a:r>
          </a:p>
        </p:txBody>
      </p:sp>
      <p:pic>
        <p:nvPicPr>
          <p:cNvPr id="5" name="Picture 4" descr="A person looking at the camera&#10;&#10;Description automatically generated">
            <a:extLst>
              <a:ext uri="{FF2B5EF4-FFF2-40B4-BE49-F238E27FC236}">
                <a16:creationId xmlns:a16="http://schemas.microsoft.com/office/drawing/2014/main" xmlns="" id="{F769F1C2-C952-4C76-8F81-2581ECEECB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2898457"/>
            <a:ext cx="4876800" cy="2524125"/>
          </a:xfrm>
          <a:prstGeom prst="rect">
            <a:avLst/>
          </a:prstGeom>
        </p:spPr>
      </p:pic>
    </p:spTree>
    <p:extLst>
      <p:ext uri="{BB962C8B-B14F-4D97-AF65-F5344CB8AC3E}">
        <p14:creationId xmlns:p14="http://schemas.microsoft.com/office/powerpoint/2010/main" val="428363904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F.xf334Q6v9otYDMCyrzG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w3JGzLmRCzsXuDqPh9xC9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fNx6aa2sdxFwKA60SxOxM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tf9RAwa6FoyKqGFIdLvC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vXCJnBINz1qz.olDBKJWL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IXaqtoPxAxJSRH4y0FUtf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2d9lHzdNdQtycAx6xA_aj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ZefFgflN1oaz.QuyaZ8KD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jIj0IdXNf20FBuKKeUBmk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YimS8nKTcX0fcLGu_rUyq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IoaKPx8nj0mLBotlT_SWw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WN7waC9KTzrJdVAxdBiQ9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WN7waC9KTzrJdVAxdBiQ9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C8tTP09mTJAlHU_CYSUys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an95zBeMdMtq8PsK6tKEP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rNXFQ1ZnQqbYYV1f26aBKg"/>
</p:tagLst>
</file>

<file path=ppt/theme/theme1.xml><?xml version="1.0" encoding="utf-8"?>
<a:theme xmlns:a="http://schemas.openxmlformats.org/drawingml/2006/main" name="Epsilon-Credentials-2016">
  <a:themeElements>
    <a:clrScheme name="Custom 81">
      <a:dk1>
        <a:srgbClr val="000000"/>
      </a:dk1>
      <a:lt1>
        <a:srgbClr val="FFFFFF"/>
      </a:lt1>
      <a:dk2>
        <a:srgbClr val="505353"/>
      </a:dk2>
      <a:lt2>
        <a:srgbClr val="000000"/>
      </a:lt2>
      <a:accent1>
        <a:srgbClr val="0C67B4"/>
      </a:accent1>
      <a:accent2>
        <a:srgbClr val="505153"/>
      </a:accent2>
      <a:accent3>
        <a:srgbClr val="F0A230"/>
      </a:accent3>
      <a:accent4>
        <a:srgbClr val="79BCE7"/>
      </a:accent4>
      <a:accent5>
        <a:srgbClr val="62A70F"/>
      </a:accent5>
      <a:accent6>
        <a:srgbClr val="000000"/>
      </a:accent6>
      <a:hlink>
        <a:srgbClr val="77747A"/>
      </a:hlink>
      <a:folHlink>
        <a:srgbClr val="F2897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CC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38100" cmpd="sng">
          <a:solidFill>
            <a:schemeClr val="tx1"/>
          </a:solidFill>
          <a:bevel/>
          <a:tailEnd type="none" w="lg" len="med"/>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Blank">
  <a:themeElements>
    <a:clrScheme name="WISEPLUM -  Green">
      <a:dk1>
        <a:srgbClr val="020202"/>
      </a:dk1>
      <a:lt1>
        <a:srgbClr val="FFFFFF"/>
      </a:lt1>
      <a:dk2>
        <a:srgbClr val="572B7E"/>
      </a:dk2>
      <a:lt2>
        <a:srgbClr val="A1A36C"/>
      </a:lt2>
      <a:accent1>
        <a:srgbClr val="3C6292"/>
      </a:accent1>
      <a:accent2>
        <a:srgbClr val="81A6D9"/>
      </a:accent2>
      <a:accent3>
        <a:srgbClr val="E3A527"/>
      </a:accent3>
      <a:accent4>
        <a:srgbClr val="7AA956"/>
      </a:accent4>
      <a:accent5>
        <a:srgbClr val="A71133"/>
      </a:accent5>
      <a:accent6>
        <a:srgbClr val="788692"/>
      </a:accent6>
      <a:hlink>
        <a:srgbClr val="0563C1"/>
      </a:hlink>
      <a:folHlink>
        <a:srgbClr val="954F72"/>
      </a:folHlink>
    </a:clrScheme>
    <a:fontScheme name="Custom 2">
      <a:majorFont>
        <a:latin typeface="Verdana"/>
        <a:ea typeface="LF_Kai"/>
        <a:cs typeface=""/>
      </a:majorFont>
      <a:minorFont>
        <a:latin typeface="Verdana"/>
        <a:ea typeface="LF_Ka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accent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1081088" rtl="0" eaLnBrk="1" fontAlgn="base" latinLnBrk="0" hangingPunct="1">
          <a:lnSpc>
            <a:spcPct val="100000"/>
          </a:lnSpc>
          <a:spcBef>
            <a:spcPct val="0"/>
          </a:spcBef>
          <a:spcAft>
            <a:spcPct val="0"/>
          </a:spcAft>
          <a:buClrTx/>
          <a:buSzTx/>
          <a:buFontTx/>
          <a:buNone/>
          <a:tabLst/>
          <a:defRPr kumimoji="0" sz="1200" b="0" i="0" u="none" strike="noStrike" cap="none" normalizeH="0" baseline="0" smtClean="0">
            <a:ln>
              <a:noFill/>
            </a:ln>
            <a:solidFill>
              <a:schemeClr val="tx1"/>
            </a:solidFill>
            <a:effectLst/>
            <a:latin typeface="Arial" charset="0"/>
          </a:defRPr>
        </a:defPPr>
      </a:lstStyle>
    </a:spDef>
    <a:lnDef>
      <a:spPr bwMode="auto">
        <a:noFill/>
        <a:ln w="9525" cap="flat" cmpd="sng" algn="ctr">
          <a:solidFill>
            <a:schemeClr val="accent1"/>
          </a:solidFill>
          <a:prstDash val="solid"/>
          <a:round/>
          <a:headEnd type="none" w="med" len="med"/>
          <a:tailEnd type="none" w="med" len="med"/>
        </a:ln>
        <a:effectLst/>
      </a:spPr>
      <a:bodyPr/>
      <a:lstStyle/>
    </a:lnDef>
    <a:txDef>
      <a:spPr>
        <a:noFill/>
      </a:spPr>
      <a:bodyPr wrap="square" lIns="0" tIns="45720" rIns="0" bIns="45720" rtlCol="0">
        <a:spAutoFit/>
      </a:bodyPr>
      <a:lstStyle>
        <a:defPPr algn="l">
          <a:defRPr sz="1000" dirty="0" err="1" smtClean="0"/>
        </a:defPPr>
      </a:lstStyle>
    </a:txDef>
  </a:objectDefaults>
  <a:extraClrSchemeLst>
    <a:extraClrScheme>
      <a:clrScheme name="Standard Slides 1">
        <a:dk1>
          <a:srgbClr val="000000"/>
        </a:dk1>
        <a:lt1>
          <a:srgbClr val="FFFFFF"/>
        </a:lt1>
        <a:dk2>
          <a:srgbClr val="1A2E5A"/>
        </a:dk2>
        <a:lt2>
          <a:srgbClr val="E8E7E8"/>
        </a:lt2>
        <a:accent1>
          <a:srgbClr val="FFFFFF"/>
        </a:accent1>
        <a:accent2>
          <a:srgbClr val="1A2E5A"/>
        </a:accent2>
        <a:accent3>
          <a:srgbClr val="FFFFFF"/>
        </a:accent3>
        <a:accent4>
          <a:srgbClr val="000000"/>
        </a:accent4>
        <a:accent5>
          <a:srgbClr val="FFFFFF"/>
        </a:accent5>
        <a:accent6>
          <a:srgbClr val="162951"/>
        </a:accent6>
        <a:hlink>
          <a:srgbClr val="095BA6"/>
        </a:hlink>
        <a:folHlink>
          <a:srgbClr val="CCE3F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WisePlum Slide Template 16x9  -  green" id="{6F975AB5-FC53-4234-BC45-182221F1C0FC}" vid="{056B9EDE-AD75-4B10-83F4-816CBCB06BF5}"/>
    </a:ext>
  </a:extLst>
</a:theme>
</file>

<file path=ppt/theme/theme3.xml><?xml version="1.0" encoding="utf-8"?>
<a:theme xmlns:a="http://schemas.openxmlformats.org/drawingml/2006/main" name="1_Blank">
  <a:themeElements>
    <a:clrScheme name="LO Colours">
      <a:dk1>
        <a:sysClr val="windowText" lastClr="000000"/>
      </a:dk1>
      <a:lt1>
        <a:sysClr val="window" lastClr="FFFFFF"/>
      </a:lt1>
      <a:dk2>
        <a:srgbClr val="007CC1"/>
      </a:dk2>
      <a:lt2>
        <a:srgbClr val="BFE8FF"/>
      </a:lt2>
      <a:accent1>
        <a:srgbClr val="007CC1"/>
      </a:accent1>
      <a:accent2>
        <a:srgbClr val="00B0F0"/>
      </a:accent2>
      <a:accent3>
        <a:srgbClr val="92D050"/>
      </a:accent3>
      <a:accent4>
        <a:srgbClr val="FFC000"/>
      </a:accent4>
      <a:accent5>
        <a:srgbClr val="CCCCCC"/>
      </a:accent5>
      <a:accent6>
        <a:srgbClr val="FFFFFF"/>
      </a:accent6>
      <a:hlink>
        <a:srgbClr val="0000FF"/>
      </a:hlink>
      <a:folHlink>
        <a:srgbClr val="800080"/>
      </a:folHlink>
    </a:clrScheme>
    <a:fontScheme name="Standard Slides">
      <a:majorFont>
        <a:latin typeface="Dax-Medium"/>
        <a:ea typeface="LF_Kai"/>
        <a:cs typeface=""/>
      </a:majorFont>
      <a:minorFont>
        <a:latin typeface="Arial"/>
        <a:ea typeface="LF_Ka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accent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1081088" rtl="0" eaLnBrk="1" fontAlgn="base" latinLnBrk="0" hangingPunct="1">
          <a:lnSpc>
            <a:spcPct val="100000"/>
          </a:lnSpc>
          <a:spcBef>
            <a:spcPct val="0"/>
          </a:spcBef>
          <a:spcAft>
            <a:spcPct val="0"/>
          </a:spcAft>
          <a:buClrTx/>
          <a:buSzTx/>
          <a:buFontTx/>
          <a:buNone/>
          <a:tabLst/>
          <a:defRPr kumimoji="0" sz="1200" b="0" i="0" u="none" strike="noStrike" cap="none" normalizeH="0" baseline="0" smtClean="0">
            <a:ln>
              <a:noFill/>
            </a:ln>
            <a:solidFill>
              <a:schemeClr val="tx1"/>
            </a:solidFill>
            <a:effectLst/>
            <a:latin typeface="Arial" charset="0"/>
          </a:defRPr>
        </a:defPPr>
      </a:lstStyle>
    </a:spDef>
    <a:lnDef>
      <a:spPr bwMode="auto">
        <a:noFill/>
        <a:ln w="9525" cap="flat" cmpd="sng" algn="ctr">
          <a:solidFill>
            <a:schemeClr val="accent1"/>
          </a:solidFill>
          <a:prstDash val="solid"/>
          <a:round/>
          <a:headEnd type="none" w="med" len="med"/>
          <a:tailEnd type="none" w="med" len="med"/>
        </a:ln>
        <a:effectLst/>
      </a:spPr>
      <a:bodyPr/>
      <a:lstStyle/>
    </a:lnDef>
    <a:txDef>
      <a:spPr>
        <a:noFill/>
      </a:spPr>
      <a:bodyPr wrap="square" lIns="0" tIns="45720" rIns="0" bIns="45720" rtlCol="0">
        <a:spAutoFit/>
      </a:bodyPr>
      <a:lstStyle>
        <a:defPPr algn="l">
          <a:defRPr sz="1000" dirty="0" err="1" smtClean="0"/>
        </a:defPPr>
      </a:lstStyle>
    </a:txDef>
  </a:objectDefaults>
  <a:extraClrSchemeLst>
    <a:extraClrScheme>
      <a:clrScheme name="Standard Slides 1">
        <a:dk1>
          <a:srgbClr val="000000"/>
        </a:dk1>
        <a:lt1>
          <a:srgbClr val="FFFFFF"/>
        </a:lt1>
        <a:dk2>
          <a:srgbClr val="1A2E5A"/>
        </a:dk2>
        <a:lt2>
          <a:srgbClr val="E8E7E8"/>
        </a:lt2>
        <a:accent1>
          <a:srgbClr val="FFFFFF"/>
        </a:accent1>
        <a:accent2>
          <a:srgbClr val="1A2E5A"/>
        </a:accent2>
        <a:accent3>
          <a:srgbClr val="FFFFFF"/>
        </a:accent3>
        <a:accent4>
          <a:srgbClr val="000000"/>
        </a:accent4>
        <a:accent5>
          <a:srgbClr val="FFFFFF"/>
        </a:accent5>
        <a:accent6>
          <a:srgbClr val="162951"/>
        </a:accent6>
        <a:hlink>
          <a:srgbClr val="095BA6"/>
        </a:hlink>
        <a:folHlink>
          <a:srgbClr val="CCE3F4"/>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Blank">
  <a:themeElements>
    <a:clrScheme name="WISEPLUM -  Green">
      <a:dk1>
        <a:srgbClr val="020202"/>
      </a:dk1>
      <a:lt1>
        <a:srgbClr val="FFFFFF"/>
      </a:lt1>
      <a:dk2>
        <a:srgbClr val="572B7E"/>
      </a:dk2>
      <a:lt2>
        <a:srgbClr val="A1A36C"/>
      </a:lt2>
      <a:accent1>
        <a:srgbClr val="3C6292"/>
      </a:accent1>
      <a:accent2>
        <a:srgbClr val="81A6D9"/>
      </a:accent2>
      <a:accent3>
        <a:srgbClr val="E3A527"/>
      </a:accent3>
      <a:accent4>
        <a:srgbClr val="7AA956"/>
      </a:accent4>
      <a:accent5>
        <a:srgbClr val="A71133"/>
      </a:accent5>
      <a:accent6>
        <a:srgbClr val="788692"/>
      </a:accent6>
      <a:hlink>
        <a:srgbClr val="0563C1"/>
      </a:hlink>
      <a:folHlink>
        <a:srgbClr val="954F72"/>
      </a:folHlink>
    </a:clrScheme>
    <a:fontScheme name="Custom 2">
      <a:majorFont>
        <a:latin typeface="Verdana"/>
        <a:ea typeface="LF_Kai"/>
        <a:cs typeface=""/>
      </a:majorFont>
      <a:minorFont>
        <a:latin typeface="Verdana"/>
        <a:ea typeface="LF_Ka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accent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1081088" rtl="0" eaLnBrk="1" fontAlgn="base" latinLnBrk="0" hangingPunct="1">
          <a:lnSpc>
            <a:spcPct val="100000"/>
          </a:lnSpc>
          <a:spcBef>
            <a:spcPct val="0"/>
          </a:spcBef>
          <a:spcAft>
            <a:spcPct val="0"/>
          </a:spcAft>
          <a:buClrTx/>
          <a:buSzTx/>
          <a:buFontTx/>
          <a:buNone/>
          <a:tabLst/>
          <a:defRPr kumimoji="0" sz="1200" b="0" i="0" u="none" strike="noStrike" cap="none" normalizeH="0" baseline="0" smtClean="0">
            <a:ln>
              <a:noFill/>
            </a:ln>
            <a:solidFill>
              <a:schemeClr val="tx1"/>
            </a:solidFill>
            <a:effectLst/>
            <a:latin typeface="Arial" charset="0"/>
          </a:defRPr>
        </a:defPPr>
      </a:lstStyle>
    </a:spDef>
    <a:lnDef>
      <a:spPr bwMode="auto">
        <a:noFill/>
        <a:ln w="9525" cap="flat" cmpd="sng" algn="ctr">
          <a:solidFill>
            <a:schemeClr val="accent1"/>
          </a:solidFill>
          <a:prstDash val="solid"/>
          <a:round/>
          <a:headEnd type="none" w="med" len="med"/>
          <a:tailEnd type="none" w="med" len="med"/>
        </a:ln>
        <a:effectLst/>
      </a:spPr>
      <a:bodyPr/>
      <a:lstStyle/>
    </a:lnDef>
    <a:txDef>
      <a:spPr>
        <a:noFill/>
      </a:spPr>
      <a:bodyPr wrap="square" lIns="0" tIns="45720" rIns="0" bIns="45720" rtlCol="0">
        <a:spAutoFit/>
      </a:bodyPr>
      <a:lstStyle>
        <a:defPPr algn="l">
          <a:defRPr sz="1000" dirty="0" err="1" smtClean="0"/>
        </a:defPPr>
      </a:lstStyle>
    </a:txDef>
  </a:objectDefaults>
  <a:extraClrSchemeLst>
    <a:extraClrScheme>
      <a:clrScheme name="Standard Slides 1">
        <a:dk1>
          <a:srgbClr val="000000"/>
        </a:dk1>
        <a:lt1>
          <a:srgbClr val="FFFFFF"/>
        </a:lt1>
        <a:dk2>
          <a:srgbClr val="1A2E5A"/>
        </a:dk2>
        <a:lt2>
          <a:srgbClr val="E8E7E8"/>
        </a:lt2>
        <a:accent1>
          <a:srgbClr val="FFFFFF"/>
        </a:accent1>
        <a:accent2>
          <a:srgbClr val="1A2E5A"/>
        </a:accent2>
        <a:accent3>
          <a:srgbClr val="FFFFFF"/>
        </a:accent3>
        <a:accent4>
          <a:srgbClr val="000000"/>
        </a:accent4>
        <a:accent5>
          <a:srgbClr val="FFFFFF"/>
        </a:accent5>
        <a:accent6>
          <a:srgbClr val="162951"/>
        </a:accent6>
        <a:hlink>
          <a:srgbClr val="095BA6"/>
        </a:hlink>
        <a:folHlink>
          <a:srgbClr val="CCE3F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WisePlum Slide Template 4x3 - green" id="{C6687B13-16AB-468C-98DB-0FEC0C174DB5}" vid="{C62024A6-B4B9-4A8E-939A-36E38FF25623}"/>
    </a:ext>
  </a:extLst>
</a:theme>
</file>

<file path=ppt/theme/theme5.xml><?xml version="1.0" encoding="utf-8"?>
<a:theme xmlns:a="http://schemas.openxmlformats.org/drawingml/2006/main" name="GlobalSolutions_TempMaster">
  <a:themeElements>
    <a:clrScheme name="LoyaltyOne_2_2018">
      <a:dk1>
        <a:srgbClr val="636466"/>
      </a:dk1>
      <a:lt1>
        <a:srgbClr val="FFFFFF"/>
      </a:lt1>
      <a:dk2>
        <a:srgbClr val="0C66B4"/>
      </a:dk2>
      <a:lt2>
        <a:srgbClr val="CECFD1"/>
      </a:lt2>
      <a:accent1>
        <a:srgbClr val="0C66B4"/>
      </a:accent1>
      <a:accent2>
        <a:srgbClr val="79BCE7"/>
      </a:accent2>
      <a:accent3>
        <a:srgbClr val="62A70F"/>
      </a:accent3>
      <a:accent4>
        <a:srgbClr val="5B2B82"/>
      </a:accent4>
      <a:accent5>
        <a:srgbClr val="F0A230"/>
      </a:accent5>
      <a:accent6>
        <a:srgbClr val="D01F2E"/>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lobalSolutions_TempMaster_04_2019" id="{0A6443FD-C286-B143-A435-CCF28A7CF56A}" vid="{8FD6C6DB-B11E-FC46-891A-973F677D3CC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Knowledge Management Best Practices</Template>
  <TotalTime>15365</TotalTime>
  <Words>2149</Words>
  <Application>Microsoft Office PowerPoint</Application>
  <PresentationFormat>Widescreen</PresentationFormat>
  <Paragraphs>250</Paragraphs>
  <Slides>42</Slides>
  <Notes>3</Notes>
  <HiddenSlides>0</HiddenSlides>
  <MMClips>0</MMClips>
  <ScaleCrop>false</ScaleCrop>
  <HeadingPairs>
    <vt:vector size="8" baseType="variant">
      <vt:variant>
        <vt:lpstr>Fonts Used</vt:lpstr>
      </vt:variant>
      <vt:variant>
        <vt:i4>11</vt:i4>
      </vt:variant>
      <vt:variant>
        <vt:lpstr>Theme</vt:lpstr>
      </vt:variant>
      <vt:variant>
        <vt:i4>5</vt:i4>
      </vt:variant>
      <vt:variant>
        <vt:lpstr>Embedded OLE Servers</vt:lpstr>
      </vt:variant>
      <vt:variant>
        <vt:i4>1</vt:i4>
      </vt:variant>
      <vt:variant>
        <vt:lpstr>Slide Titles</vt:lpstr>
      </vt:variant>
      <vt:variant>
        <vt:i4>42</vt:i4>
      </vt:variant>
    </vt:vector>
  </HeadingPairs>
  <TitlesOfParts>
    <vt:vector size="59" baseType="lpstr">
      <vt:lpstr>Dax-Medium</vt:lpstr>
      <vt:lpstr>Helvetica Light</vt:lpstr>
      <vt:lpstr>LF_Kai</vt:lpstr>
      <vt:lpstr>Lucida Grande</vt:lpstr>
      <vt:lpstr>Arial</vt:lpstr>
      <vt:lpstr>Arial Bold</vt:lpstr>
      <vt:lpstr>Arial Narrow</vt:lpstr>
      <vt:lpstr>Calibri</vt:lpstr>
      <vt:lpstr>Century Gothic</vt:lpstr>
      <vt:lpstr>Courier New</vt:lpstr>
      <vt:lpstr>Verdana</vt:lpstr>
      <vt:lpstr>Epsilon-Credentials-2016</vt:lpstr>
      <vt:lpstr>Blank</vt:lpstr>
      <vt:lpstr>1_Blank</vt:lpstr>
      <vt:lpstr>2_Blank</vt:lpstr>
      <vt:lpstr>GlobalSolutions_TempMaster</vt:lpstr>
      <vt:lpstr>think-cell Slide</vt:lpstr>
      <vt:lpstr>How to Structure an Analytics Business Case Presentation</vt:lpstr>
      <vt:lpstr>Agenda</vt:lpstr>
      <vt:lpstr>Who Am I?</vt:lpstr>
      <vt:lpstr>Why is Learning How to Create an Analytics Business Case Presentation Important?</vt:lpstr>
      <vt:lpstr>1. Analytics Solutions Are New</vt:lpstr>
      <vt:lpstr>Logical Structure to Identify Touch Points, Dependencies and Implementation Risk</vt:lpstr>
      <vt:lpstr>2. Analytics is Huge</vt:lpstr>
      <vt:lpstr>Logical Structure that Provides Focus on the Core Solution</vt:lpstr>
      <vt:lpstr>3. Analytics Solutions Are Complex and Unintuitive</vt:lpstr>
      <vt:lpstr>Framework for Draw Out Benefits</vt:lpstr>
      <vt:lpstr>Business Stakeholders Just Want the Answer</vt:lpstr>
      <vt:lpstr>3 Different Structures for Analytics Business Case Presentations</vt:lpstr>
      <vt:lpstr>PowerPoint Presentation</vt:lpstr>
      <vt:lpstr>Method 1 – The Quintessential Consultant</vt:lpstr>
      <vt:lpstr>Method 1 – The Quintessential Consultant</vt:lpstr>
      <vt:lpstr>SCQA – The Quintessential Consultant</vt:lpstr>
      <vt:lpstr>SCQA – The Quintessential Consultant Example 1</vt:lpstr>
      <vt:lpstr>SCQA – The Quintessential Consultant Example 2</vt:lpstr>
      <vt:lpstr>SCQA – The Quintessential Consultant Example 3</vt:lpstr>
      <vt:lpstr>SCQA – The Quintessential Consultant Example 4</vt:lpstr>
      <vt:lpstr>SCQA – The Quintessential Consultant Other Example 5 (Real)</vt:lpstr>
      <vt:lpstr>SCQA – The Quintessential Consultant Other Example 6 (Real)</vt:lpstr>
      <vt:lpstr>SCQA – The Quintessential Consultant Other Example 7 (Real)</vt:lpstr>
      <vt:lpstr>SCQA – The Quintessential Consultant</vt:lpstr>
      <vt:lpstr>Method 2 – The Gold Standard</vt:lpstr>
      <vt:lpstr>Business Case – The Gold Standard</vt:lpstr>
      <vt:lpstr>Business Case – The Gold Standard</vt:lpstr>
      <vt:lpstr>Business Case – The Gold Standard – Common Example</vt:lpstr>
      <vt:lpstr>Business Case – The Gold Standard – Common Example</vt:lpstr>
      <vt:lpstr>Business Case – The Gold Standard – Common Example</vt:lpstr>
      <vt:lpstr>Method 3 – The Narrative</vt:lpstr>
      <vt:lpstr>Monroe’s Motivated Sequence – Convince Someone By Telling a Compelling Story</vt:lpstr>
      <vt:lpstr>Monroe’s Motivated Sequence – Convince Someone By Telling a Compelling Story</vt:lpstr>
      <vt:lpstr>Group Exercise – 45 Minutes</vt:lpstr>
      <vt:lpstr>Topic 1</vt:lpstr>
      <vt:lpstr>Topic 2</vt:lpstr>
      <vt:lpstr>Topic 3</vt:lpstr>
      <vt:lpstr>Topic 4</vt:lpstr>
      <vt:lpstr>Topic 5</vt:lpstr>
      <vt:lpstr>Topic 6</vt:lpstr>
      <vt:lpstr>Summary</vt:lpstr>
      <vt:lpstr>PowerPoint Presentation</vt:lpstr>
    </vt:vector>
  </TitlesOfParts>
  <Company>LoyaltyOne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Tunde Ogunmefun</dc:creator>
  <cp:lastModifiedBy>Paul Dong</cp:lastModifiedBy>
  <cp:revision>187</cp:revision>
  <dcterms:created xsi:type="dcterms:W3CDTF">2017-03-08T21:52:42Z</dcterms:created>
  <dcterms:modified xsi:type="dcterms:W3CDTF">2020-05-18T06:35:17Z</dcterms:modified>
</cp:coreProperties>
</file>